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76" r:id="rId5"/>
    <p:sldId id="275" r:id="rId6"/>
    <p:sldId id="277" r:id="rId7"/>
    <p:sldId id="280" r:id="rId8"/>
    <p:sldId id="295" r:id="rId9"/>
    <p:sldId id="282" r:id="rId10"/>
    <p:sldId id="283" r:id="rId11"/>
    <p:sldId id="284" r:id="rId12"/>
    <p:sldId id="296" r:id="rId13"/>
    <p:sldId id="298" r:id="rId14"/>
    <p:sldId id="285" r:id="rId15"/>
    <p:sldId id="297" r:id="rId16"/>
    <p:sldId id="289" r:id="rId17"/>
    <p:sldId id="293" r:id="rId18"/>
    <p:sldId id="291" r:id="rId19"/>
    <p:sldId id="30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B1"/>
    <a:srgbClr val="000000"/>
    <a:srgbClr val="ECECEC"/>
    <a:srgbClr val="00AC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DA8F99-FEE8-4713-B9AB-2954F1B7E48C}" v="66" dt="2025-01-28T17:50:32.9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06"/>
    <p:restoredTop sz="94667"/>
  </p:normalViewPr>
  <p:slideViewPr>
    <p:cSldViewPr snapToGrid="0" snapToObjects="1">
      <p:cViewPr varScale="1">
        <p:scale>
          <a:sx n="92" d="100"/>
          <a:sy n="92" d="100"/>
        </p:scale>
        <p:origin x="396" y="9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C7335A-4067-4514-AF5C-73B912DE7A57}"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54527E-398E-450E-9F9A-78BF5D8D4E8F}" type="slidenum">
              <a:rPr lang="en-US" smtClean="0"/>
              <a:t>‹#›</a:t>
            </a:fld>
            <a:endParaRPr lang="en-US"/>
          </a:p>
        </p:txBody>
      </p:sp>
    </p:spTree>
    <p:extLst>
      <p:ext uri="{BB962C8B-B14F-4D97-AF65-F5344CB8AC3E}">
        <p14:creationId xmlns:p14="http://schemas.microsoft.com/office/powerpoint/2010/main" val="3126045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5998DAD-BA68-6A4A-8E08-11E63D4E818D}"/>
              </a:ext>
            </a:extLst>
          </p:cNvPr>
          <p:cNvSpPr>
            <a:spLocks noGrp="1"/>
          </p:cNvSpPr>
          <p:nvPr>
            <p:ph type="title"/>
          </p:nvPr>
        </p:nvSpPr>
        <p:spPr>
          <a:xfrm>
            <a:off x="847655" y="2"/>
            <a:ext cx="10770307" cy="1006196"/>
          </a:xfrm>
          <a:prstGeom prst="rect">
            <a:avLst/>
          </a:prstGeom>
        </p:spPr>
        <p:txBody>
          <a:bodyPr vert="horz" lIns="91440" tIns="45720" rIns="91440" bIns="45720" rtlCol="0" anchor="ctr">
            <a:normAutofit/>
          </a:bodyPr>
          <a:lstStyle/>
          <a:p>
            <a:r>
              <a:rPr lang="en-US" dirty="0"/>
              <a:t>Click to edit Master title style</a:t>
            </a:r>
          </a:p>
        </p:txBody>
      </p:sp>
      <p:sp>
        <p:nvSpPr>
          <p:cNvPr id="10" name="Text Placeholder 2">
            <a:extLst>
              <a:ext uri="{FF2B5EF4-FFF2-40B4-BE49-F238E27FC236}">
                <a16:creationId xmlns:a16="http://schemas.microsoft.com/office/drawing/2014/main" id="{3F7950C0-0F1E-0247-8576-15ECD3B73C46}"/>
              </a:ext>
            </a:extLst>
          </p:cNvPr>
          <p:cNvSpPr>
            <a:spLocks noGrp="1"/>
          </p:cNvSpPr>
          <p:nvPr>
            <p:ph idx="1"/>
          </p:nvPr>
        </p:nvSpPr>
        <p:spPr>
          <a:xfrm>
            <a:off x="847655" y="1220134"/>
            <a:ext cx="10770307" cy="47667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8647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ragraph">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7CCFD7-84D2-8D42-8369-F0A6DB29BE7A}"/>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EAB1DF0-BBCE-D54C-B104-45656FE0683F}"/>
              </a:ext>
            </a:extLst>
          </p:cNvPr>
          <p:cNvPicPr>
            <a:picLocks noChangeAspect="1"/>
          </p:cNvPicPr>
          <p:nvPr userDrawn="1"/>
        </p:nvPicPr>
        <p:blipFill rotWithShape="1">
          <a:blip r:embed="rId2">
            <a:alphaModFix amt="33000"/>
          </a:blip>
          <a:srcRect l="40583" t="1233" b="1233"/>
          <a:stretch/>
        </p:blipFill>
        <p:spPr>
          <a:xfrm>
            <a:off x="0" y="-1"/>
            <a:ext cx="4177862" cy="6858001"/>
          </a:xfrm>
          <a:prstGeom prst="rect">
            <a:avLst/>
          </a:prstGeom>
        </p:spPr>
      </p:pic>
      <p:sp>
        <p:nvSpPr>
          <p:cNvPr id="13" name="Rectangle 12">
            <a:extLst>
              <a:ext uri="{FF2B5EF4-FFF2-40B4-BE49-F238E27FC236}">
                <a16:creationId xmlns:a16="http://schemas.microsoft.com/office/drawing/2014/main" id="{59133610-2DE7-E64B-B044-20B9F3770E90}"/>
              </a:ext>
            </a:extLst>
          </p:cNvPr>
          <p:cNvSpPr/>
          <p:nvPr userDrawn="1"/>
        </p:nvSpPr>
        <p:spPr>
          <a:xfrm>
            <a:off x="4910504" y="3357206"/>
            <a:ext cx="417454" cy="50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F7A3491-F1EB-4240-82B2-6B4EE821C942}"/>
              </a:ext>
            </a:extLst>
          </p:cNvPr>
          <p:cNvPicPr>
            <a:picLocks noChangeAspect="1"/>
          </p:cNvPicPr>
          <p:nvPr userDrawn="1"/>
        </p:nvPicPr>
        <p:blipFill>
          <a:blip r:embed="rId3">
            <a:alphaModFix amt="10000"/>
          </a:blip>
          <a:stretch>
            <a:fillRect/>
          </a:stretch>
        </p:blipFill>
        <p:spPr>
          <a:xfrm>
            <a:off x="0" y="155364"/>
            <a:ext cx="12192000" cy="789090"/>
          </a:xfrm>
          <a:prstGeom prst="rect">
            <a:avLst/>
          </a:prstGeom>
        </p:spPr>
      </p:pic>
      <p:sp>
        <p:nvSpPr>
          <p:cNvPr id="17" name="Text Placeholder 4">
            <a:extLst>
              <a:ext uri="{FF2B5EF4-FFF2-40B4-BE49-F238E27FC236}">
                <a16:creationId xmlns:a16="http://schemas.microsoft.com/office/drawing/2014/main" id="{C6B98D4A-DA89-F346-8092-58CD8E5BAB06}"/>
              </a:ext>
            </a:extLst>
          </p:cNvPr>
          <p:cNvSpPr>
            <a:spLocks noGrp="1"/>
          </p:cNvSpPr>
          <p:nvPr>
            <p:ph type="body" sz="quarter" idx="11" hasCustomPrompt="1"/>
          </p:nvPr>
        </p:nvSpPr>
        <p:spPr>
          <a:xfrm>
            <a:off x="4910136" y="2708476"/>
            <a:ext cx="5878513" cy="498273"/>
          </a:xfrm>
        </p:spPr>
        <p:txBody>
          <a:bodyPr lIns="0"/>
          <a:lstStyle>
            <a:lvl1pPr marL="0" indent="0">
              <a:buNone/>
              <a:defRPr b="0" i="0">
                <a:solidFill>
                  <a:schemeClr val="bg1"/>
                </a:solidFill>
                <a:latin typeface="Arial" panose="020B0604020202020204" pitchFamily="34" charset="0"/>
                <a:cs typeface="Arial" panose="020B0604020202020204" pitchFamily="34" charset="0"/>
              </a:defRPr>
            </a:lvl1pPr>
          </a:lstStyle>
          <a:p>
            <a:pPr lvl="0"/>
            <a:r>
              <a:rPr lang="en-US" dirty="0"/>
              <a:t>Title Goes Here</a:t>
            </a:r>
          </a:p>
        </p:txBody>
      </p:sp>
      <p:sp>
        <p:nvSpPr>
          <p:cNvPr id="18" name="Text Placeholder 13">
            <a:extLst>
              <a:ext uri="{FF2B5EF4-FFF2-40B4-BE49-F238E27FC236}">
                <a16:creationId xmlns:a16="http://schemas.microsoft.com/office/drawing/2014/main" id="{84C4C517-C563-0944-9F59-4E323ABFFDB9}"/>
              </a:ext>
            </a:extLst>
          </p:cNvPr>
          <p:cNvSpPr>
            <a:spLocks noGrp="1"/>
          </p:cNvSpPr>
          <p:nvPr>
            <p:ph type="body" sz="quarter" idx="12"/>
          </p:nvPr>
        </p:nvSpPr>
        <p:spPr>
          <a:xfrm>
            <a:off x="4910138" y="3565525"/>
            <a:ext cx="5878512" cy="1320800"/>
          </a:xfrm>
        </p:spPr>
        <p:txBody>
          <a:bodyPr lIns="0"/>
          <a:lstStyle>
            <a:lvl1pPr marL="0" indent="0">
              <a:lnSpc>
                <a:spcPct val="100000"/>
              </a:lnSpc>
              <a:buNone/>
              <a:defRPr sz="1800">
                <a:solidFill>
                  <a:schemeClr val="bg1"/>
                </a:solidFill>
              </a:defRPr>
            </a:lvl1pPr>
            <a:lvl2pPr>
              <a:lnSpc>
                <a:spcPct val="100000"/>
              </a:lnSpc>
              <a:defRPr sz="1600">
                <a:solidFill>
                  <a:schemeClr val="bg1"/>
                </a:solidFill>
              </a:defRPr>
            </a:lvl2pPr>
            <a:lvl3pPr>
              <a:lnSpc>
                <a:spcPct val="100000"/>
              </a:lnSpc>
              <a:defRPr sz="1400">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35845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Photo +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C21561-997F-144C-8588-62A011E4353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52D7040D-B547-5C43-9B16-CD325F63FF54}"/>
              </a:ext>
            </a:extLst>
          </p:cNvPr>
          <p:cNvSpPr>
            <a:spLocks noGrp="1"/>
          </p:cNvSpPr>
          <p:nvPr>
            <p:ph type="pic" sz="quarter" idx="10"/>
          </p:nvPr>
        </p:nvSpPr>
        <p:spPr>
          <a:xfrm>
            <a:off x="5722348" y="560337"/>
            <a:ext cx="2792413" cy="2792413"/>
          </a:xfrm>
          <a:pattFill prst="pct25">
            <a:fgClr>
              <a:schemeClr val="accent1"/>
            </a:fgClr>
            <a:bgClr>
              <a:schemeClr val="bg1"/>
            </a:bgClr>
          </a:pattFill>
        </p:spPr>
        <p:txBody>
          <a:bodyPr/>
          <a:lstStyle/>
          <a:p>
            <a:endParaRPr lang="en-US"/>
          </a:p>
        </p:txBody>
      </p:sp>
      <p:sp>
        <p:nvSpPr>
          <p:cNvPr id="22" name="Picture Placeholder 2">
            <a:extLst>
              <a:ext uri="{FF2B5EF4-FFF2-40B4-BE49-F238E27FC236}">
                <a16:creationId xmlns:a16="http://schemas.microsoft.com/office/drawing/2014/main" id="{21B88589-DCFB-1F42-8ED7-B7DC8A5A3A27}"/>
              </a:ext>
            </a:extLst>
          </p:cNvPr>
          <p:cNvSpPr>
            <a:spLocks noGrp="1"/>
          </p:cNvSpPr>
          <p:nvPr>
            <p:ph type="pic" sz="quarter" idx="11"/>
          </p:nvPr>
        </p:nvSpPr>
        <p:spPr>
          <a:xfrm>
            <a:off x="8755599" y="560337"/>
            <a:ext cx="2792413" cy="2792413"/>
          </a:xfrm>
          <a:pattFill prst="pct25">
            <a:fgClr>
              <a:schemeClr val="accent1"/>
            </a:fgClr>
            <a:bgClr>
              <a:schemeClr val="bg1"/>
            </a:bgClr>
          </a:pattFill>
        </p:spPr>
        <p:txBody>
          <a:bodyPr/>
          <a:lstStyle/>
          <a:p>
            <a:endParaRPr lang="en-US"/>
          </a:p>
        </p:txBody>
      </p:sp>
      <p:sp>
        <p:nvSpPr>
          <p:cNvPr id="24" name="Picture Placeholder 2">
            <a:extLst>
              <a:ext uri="{FF2B5EF4-FFF2-40B4-BE49-F238E27FC236}">
                <a16:creationId xmlns:a16="http://schemas.microsoft.com/office/drawing/2014/main" id="{8B08A137-699C-F848-B3C9-E5F842F0C821}"/>
              </a:ext>
            </a:extLst>
          </p:cNvPr>
          <p:cNvSpPr>
            <a:spLocks noGrp="1"/>
          </p:cNvSpPr>
          <p:nvPr>
            <p:ph type="pic" sz="quarter" idx="12"/>
          </p:nvPr>
        </p:nvSpPr>
        <p:spPr>
          <a:xfrm>
            <a:off x="5722348" y="3505099"/>
            <a:ext cx="2792413" cy="2792413"/>
          </a:xfrm>
          <a:pattFill prst="pct25">
            <a:fgClr>
              <a:schemeClr val="accent1"/>
            </a:fgClr>
            <a:bgClr>
              <a:schemeClr val="bg1"/>
            </a:bgClr>
          </a:pattFill>
        </p:spPr>
        <p:txBody>
          <a:bodyPr/>
          <a:lstStyle/>
          <a:p>
            <a:endParaRPr lang="en-US"/>
          </a:p>
        </p:txBody>
      </p:sp>
      <p:sp>
        <p:nvSpPr>
          <p:cNvPr id="25" name="Picture Placeholder 2">
            <a:extLst>
              <a:ext uri="{FF2B5EF4-FFF2-40B4-BE49-F238E27FC236}">
                <a16:creationId xmlns:a16="http://schemas.microsoft.com/office/drawing/2014/main" id="{16A36F9D-F411-EF49-AB8B-3F338F804F2D}"/>
              </a:ext>
            </a:extLst>
          </p:cNvPr>
          <p:cNvSpPr>
            <a:spLocks noGrp="1"/>
          </p:cNvSpPr>
          <p:nvPr>
            <p:ph type="pic" sz="quarter" idx="13"/>
          </p:nvPr>
        </p:nvSpPr>
        <p:spPr>
          <a:xfrm>
            <a:off x="8755599" y="3505099"/>
            <a:ext cx="2792413" cy="2792413"/>
          </a:xfrm>
          <a:pattFill prst="pct25">
            <a:fgClr>
              <a:schemeClr val="accent1"/>
            </a:fgClr>
            <a:bgClr>
              <a:schemeClr val="bg1"/>
            </a:bgClr>
          </a:pattFill>
        </p:spPr>
        <p:txBody>
          <a:bodyPr/>
          <a:lstStyle/>
          <a:p>
            <a:endParaRPr lang="en-US"/>
          </a:p>
        </p:txBody>
      </p:sp>
      <p:sp>
        <p:nvSpPr>
          <p:cNvPr id="30" name="Title 1">
            <a:extLst>
              <a:ext uri="{FF2B5EF4-FFF2-40B4-BE49-F238E27FC236}">
                <a16:creationId xmlns:a16="http://schemas.microsoft.com/office/drawing/2014/main" id="{FBCF49A6-14F2-534D-959B-E3C0750F1FA2}"/>
              </a:ext>
            </a:extLst>
          </p:cNvPr>
          <p:cNvSpPr>
            <a:spLocks noGrp="1"/>
          </p:cNvSpPr>
          <p:nvPr>
            <p:ph type="title" hasCustomPrompt="1"/>
          </p:nvPr>
        </p:nvSpPr>
        <p:spPr>
          <a:xfrm>
            <a:off x="643988" y="3544645"/>
            <a:ext cx="4540045" cy="523709"/>
          </a:xfrm>
        </p:spPr>
        <p:txBody>
          <a:bodyPr lIns="0">
            <a:normAutofit/>
          </a:bodyPr>
          <a:lstStyle>
            <a:lvl1pPr>
              <a:defRPr sz="3000" b="0" i="0">
                <a:solidFill>
                  <a:schemeClr val="tx1"/>
                </a:solidFill>
                <a:latin typeface="Arial" panose="020B0604020202020204" pitchFamily="34" charset="0"/>
                <a:cs typeface="Arial Black" panose="020B0604020202020204" pitchFamily="34" charset="0"/>
              </a:defRPr>
            </a:lvl1pPr>
          </a:lstStyle>
          <a:p>
            <a:r>
              <a:rPr lang="en-US" dirty="0"/>
              <a:t>Title Goes Here</a:t>
            </a:r>
          </a:p>
        </p:txBody>
      </p:sp>
      <p:pic>
        <p:nvPicPr>
          <p:cNvPr id="31" name="Picture 30">
            <a:extLst>
              <a:ext uri="{FF2B5EF4-FFF2-40B4-BE49-F238E27FC236}">
                <a16:creationId xmlns:a16="http://schemas.microsoft.com/office/drawing/2014/main" id="{C6C2EAD2-3B30-594C-ADC2-A7F34F7518C3}"/>
              </a:ext>
            </a:extLst>
          </p:cNvPr>
          <p:cNvPicPr>
            <a:picLocks noChangeAspect="1"/>
          </p:cNvPicPr>
          <p:nvPr userDrawn="1"/>
        </p:nvPicPr>
        <p:blipFill>
          <a:blip r:embed="rId2"/>
          <a:stretch>
            <a:fillRect/>
          </a:stretch>
        </p:blipFill>
        <p:spPr>
          <a:xfrm>
            <a:off x="643988" y="3352750"/>
            <a:ext cx="419100" cy="50800"/>
          </a:xfrm>
          <a:prstGeom prst="rect">
            <a:avLst/>
          </a:prstGeom>
        </p:spPr>
      </p:pic>
      <p:sp>
        <p:nvSpPr>
          <p:cNvPr id="32" name="Text Placeholder 6">
            <a:extLst>
              <a:ext uri="{FF2B5EF4-FFF2-40B4-BE49-F238E27FC236}">
                <a16:creationId xmlns:a16="http://schemas.microsoft.com/office/drawing/2014/main" id="{E011836A-0A91-C54A-A998-4C993ED3FB47}"/>
              </a:ext>
            </a:extLst>
          </p:cNvPr>
          <p:cNvSpPr>
            <a:spLocks noGrp="1"/>
          </p:cNvSpPr>
          <p:nvPr>
            <p:ph type="body" sz="quarter" idx="14"/>
          </p:nvPr>
        </p:nvSpPr>
        <p:spPr>
          <a:xfrm>
            <a:off x="643988" y="4209449"/>
            <a:ext cx="4540250" cy="1603375"/>
          </a:xfrm>
        </p:spPr>
        <p:txBody>
          <a:bodyPr lIns="0"/>
          <a:lstStyle>
            <a:lvl1pPr marL="0" indent="0">
              <a:lnSpc>
                <a:spcPct val="100000"/>
              </a:lnSpc>
              <a:buNone/>
              <a:defRPr sz="1800"/>
            </a:lvl1pPr>
            <a:lvl2pPr>
              <a:lnSpc>
                <a:spcPct val="100000"/>
              </a:lnSpc>
              <a:defRPr sz="1600"/>
            </a:lvl2pPr>
            <a:lvl3pPr>
              <a:lnSpc>
                <a:spcPct val="100000"/>
              </a:lnSpc>
              <a:defRPr sz="1400"/>
            </a:lvl3pPr>
            <a:lvl4pPr marL="1371600" indent="0">
              <a:buNone/>
              <a:defRPr/>
            </a:lvl4pPr>
          </a:lstStyle>
          <a:p>
            <a:pPr lvl="0"/>
            <a:r>
              <a:rPr lang="en-US" dirty="0"/>
              <a:t>Click to 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5862F11-4217-A34E-A971-AEAE4AF6C16A}"/>
              </a:ext>
            </a:extLst>
          </p:cNvPr>
          <p:cNvSpPr/>
          <p:nvPr userDrawn="1"/>
        </p:nvSpPr>
        <p:spPr>
          <a:xfrm rot="16200000" flipV="1">
            <a:off x="2604211" y="3406064"/>
            <a:ext cx="5737175"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9884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Photo/Graph/Chart +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FC099-229F-D444-B9AB-46C3FC9762C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4">
            <a:extLst>
              <a:ext uri="{FF2B5EF4-FFF2-40B4-BE49-F238E27FC236}">
                <a16:creationId xmlns:a16="http://schemas.microsoft.com/office/drawing/2014/main" id="{4141EFDE-A271-8649-9C6C-0475D44E79B4}"/>
              </a:ext>
            </a:extLst>
          </p:cNvPr>
          <p:cNvSpPr>
            <a:spLocks noGrp="1"/>
          </p:cNvSpPr>
          <p:nvPr>
            <p:ph sz="quarter" idx="22" hasCustomPrompt="1"/>
          </p:nvPr>
        </p:nvSpPr>
        <p:spPr>
          <a:xfrm>
            <a:off x="6429104" y="3520179"/>
            <a:ext cx="3088350" cy="3028286"/>
          </a:xfrm>
          <a:pattFill prst="dotGrid">
            <a:fgClr>
              <a:schemeClr val="accent1"/>
            </a:fgClr>
            <a:bgClr>
              <a:schemeClr val="bg1"/>
            </a:bgClr>
          </a:pattFill>
        </p:spPr>
        <p:txBody>
          <a:bodyPr/>
          <a:lstStyle/>
          <a:p>
            <a:pPr lvl="0"/>
            <a:r>
              <a:rPr lang="en-US" dirty="0"/>
              <a:t>Picture or </a:t>
            </a:r>
          </a:p>
          <a:p>
            <a:pPr lvl="0"/>
            <a:r>
              <a:rPr lang="en-US" dirty="0"/>
              <a:t>Graph or</a:t>
            </a:r>
          </a:p>
          <a:p>
            <a:pPr lvl="0"/>
            <a:r>
              <a:rPr lang="en-US" dirty="0"/>
              <a:t>Chart</a:t>
            </a:r>
          </a:p>
        </p:txBody>
      </p:sp>
      <p:sp>
        <p:nvSpPr>
          <p:cNvPr id="5" name="Content Placeholder 4">
            <a:extLst>
              <a:ext uri="{FF2B5EF4-FFF2-40B4-BE49-F238E27FC236}">
                <a16:creationId xmlns:a16="http://schemas.microsoft.com/office/drawing/2014/main" id="{F30CF1F5-9874-C74E-8576-2DE3D3016D65}"/>
              </a:ext>
            </a:extLst>
          </p:cNvPr>
          <p:cNvSpPr>
            <a:spLocks noGrp="1"/>
          </p:cNvSpPr>
          <p:nvPr>
            <p:ph sz="quarter" idx="21" hasCustomPrompt="1"/>
          </p:nvPr>
        </p:nvSpPr>
        <p:spPr>
          <a:xfrm>
            <a:off x="6429102" y="287318"/>
            <a:ext cx="5762897" cy="3050502"/>
          </a:xfrm>
          <a:pattFill prst="dotGrid">
            <a:fgClr>
              <a:schemeClr val="accent1"/>
            </a:fgClr>
            <a:bgClr>
              <a:schemeClr val="bg1"/>
            </a:bgClr>
          </a:pattFill>
        </p:spPr>
        <p:txBody>
          <a:bodyPr/>
          <a:lstStyle/>
          <a:p>
            <a:pPr lvl="0"/>
            <a:r>
              <a:rPr lang="en-US" dirty="0"/>
              <a:t>Picture or </a:t>
            </a:r>
          </a:p>
          <a:p>
            <a:pPr lvl="0"/>
            <a:r>
              <a:rPr lang="en-US" dirty="0"/>
              <a:t>Graph or</a:t>
            </a:r>
          </a:p>
          <a:p>
            <a:pPr lvl="0"/>
            <a:r>
              <a:rPr lang="en-US" dirty="0"/>
              <a:t>Chart</a:t>
            </a:r>
          </a:p>
        </p:txBody>
      </p:sp>
      <p:sp>
        <p:nvSpPr>
          <p:cNvPr id="30" name="Title 1">
            <a:extLst>
              <a:ext uri="{FF2B5EF4-FFF2-40B4-BE49-F238E27FC236}">
                <a16:creationId xmlns:a16="http://schemas.microsoft.com/office/drawing/2014/main" id="{FBCF49A6-14F2-534D-959B-E3C0750F1FA2}"/>
              </a:ext>
            </a:extLst>
          </p:cNvPr>
          <p:cNvSpPr>
            <a:spLocks noGrp="1"/>
          </p:cNvSpPr>
          <p:nvPr>
            <p:ph type="title" hasCustomPrompt="1"/>
          </p:nvPr>
        </p:nvSpPr>
        <p:spPr>
          <a:xfrm>
            <a:off x="1136193" y="2203509"/>
            <a:ext cx="4597208" cy="1124776"/>
          </a:xfrm>
        </p:spPr>
        <p:txBody>
          <a:bodyPr lIns="0">
            <a:normAutofit/>
          </a:bodyPr>
          <a:lstStyle>
            <a:lvl1pPr>
              <a:defRPr sz="4000" b="0" i="0">
                <a:solidFill>
                  <a:schemeClr val="tx1"/>
                </a:solidFill>
                <a:latin typeface="Arial" panose="020B0604020202020204" pitchFamily="34" charset="0"/>
                <a:cs typeface="Arial Black" panose="020B0604020202020204" pitchFamily="34" charset="0"/>
              </a:defRPr>
            </a:lvl1pPr>
          </a:lstStyle>
          <a:p>
            <a:r>
              <a:rPr lang="en-US" dirty="0"/>
              <a:t>Title Goes Here</a:t>
            </a:r>
          </a:p>
        </p:txBody>
      </p:sp>
      <p:pic>
        <p:nvPicPr>
          <p:cNvPr id="31" name="Picture 30">
            <a:extLst>
              <a:ext uri="{FF2B5EF4-FFF2-40B4-BE49-F238E27FC236}">
                <a16:creationId xmlns:a16="http://schemas.microsoft.com/office/drawing/2014/main" id="{C6C2EAD2-3B30-594C-ADC2-A7F34F7518C3}"/>
              </a:ext>
            </a:extLst>
          </p:cNvPr>
          <p:cNvPicPr>
            <a:picLocks noChangeAspect="1"/>
          </p:cNvPicPr>
          <p:nvPr userDrawn="1"/>
        </p:nvPicPr>
        <p:blipFill>
          <a:blip r:embed="rId2"/>
          <a:stretch>
            <a:fillRect/>
          </a:stretch>
        </p:blipFill>
        <p:spPr>
          <a:xfrm>
            <a:off x="1136193" y="2045020"/>
            <a:ext cx="419100" cy="50800"/>
          </a:xfrm>
          <a:prstGeom prst="rect">
            <a:avLst/>
          </a:prstGeom>
        </p:spPr>
      </p:pic>
      <p:sp>
        <p:nvSpPr>
          <p:cNvPr id="32" name="Text Placeholder 6">
            <a:extLst>
              <a:ext uri="{FF2B5EF4-FFF2-40B4-BE49-F238E27FC236}">
                <a16:creationId xmlns:a16="http://schemas.microsoft.com/office/drawing/2014/main" id="{E011836A-0A91-C54A-A998-4C993ED3FB47}"/>
              </a:ext>
            </a:extLst>
          </p:cNvPr>
          <p:cNvSpPr>
            <a:spLocks noGrp="1"/>
          </p:cNvSpPr>
          <p:nvPr>
            <p:ph type="body" sz="quarter" idx="14"/>
          </p:nvPr>
        </p:nvSpPr>
        <p:spPr>
          <a:xfrm>
            <a:off x="1136193" y="3502111"/>
            <a:ext cx="4597207" cy="1603375"/>
          </a:xfrm>
        </p:spPr>
        <p:txBody>
          <a:bodyPr lIns="0"/>
          <a:lstStyle>
            <a:lvl1pPr marL="0" indent="0">
              <a:lnSpc>
                <a:spcPct val="100000"/>
              </a:lnSpc>
              <a:buNone/>
              <a:defRPr sz="1800">
                <a:solidFill>
                  <a:schemeClr val="tx1"/>
                </a:solidFill>
              </a:defRPr>
            </a:lvl1pPr>
            <a:lvl2pPr>
              <a:lnSpc>
                <a:spcPct val="100000"/>
              </a:lnSpc>
              <a:defRPr sz="1600">
                <a:solidFill>
                  <a:schemeClr val="tx1"/>
                </a:solidFill>
              </a:defRPr>
            </a:lvl2pPr>
            <a:lvl3pPr>
              <a:lnSpc>
                <a:spcPct val="100000"/>
              </a:lnSpc>
              <a:defRPr sz="1400">
                <a:solidFill>
                  <a:schemeClr val="tx1"/>
                </a:solidFill>
              </a:defRPr>
            </a:lvl3pPr>
            <a:lvl4pPr marL="1371600" indent="0">
              <a:buNone/>
              <a:defRPr/>
            </a:lvl4pPr>
          </a:lstStyle>
          <a:p>
            <a:pPr lvl="0"/>
            <a:r>
              <a:rPr lang="en-US" dirty="0"/>
              <a:t>Click to edit Master text styles</a:t>
            </a:r>
          </a:p>
          <a:p>
            <a:pPr lvl="1"/>
            <a:r>
              <a:rPr lang="en-US" dirty="0"/>
              <a:t>Second level</a:t>
            </a:r>
          </a:p>
          <a:p>
            <a:pPr lvl="2"/>
            <a:r>
              <a:rPr lang="en-US" dirty="0"/>
              <a:t>Third level</a:t>
            </a:r>
          </a:p>
        </p:txBody>
      </p:sp>
      <p:sp>
        <p:nvSpPr>
          <p:cNvPr id="12" name="Picture Placeholder 2">
            <a:extLst>
              <a:ext uri="{FF2B5EF4-FFF2-40B4-BE49-F238E27FC236}">
                <a16:creationId xmlns:a16="http://schemas.microsoft.com/office/drawing/2014/main" id="{83AC9579-94BC-F347-82B5-81A136010D6A}"/>
              </a:ext>
            </a:extLst>
          </p:cNvPr>
          <p:cNvSpPr>
            <a:spLocks noGrp="1"/>
          </p:cNvSpPr>
          <p:nvPr>
            <p:ph type="pic" sz="quarter" idx="18"/>
          </p:nvPr>
        </p:nvSpPr>
        <p:spPr>
          <a:xfrm>
            <a:off x="9758293" y="3520180"/>
            <a:ext cx="2433707" cy="3028285"/>
          </a:xfrm>
          <a:pattFill prst="pct25">
            <a:fgClr>
              <a:schemeClr val="accent1"/>
            </a:fgClr>
            <a:bgClr>
              <a:schemeClr val="bg1"/>
            </a:bgClr>
          </a:pattFill>
        </p:spPr>
        <p:txBody>
          <a:bodyPr/>
          <a:lstStyle/>
          <a:p>
            <a:endParaRPr lang="en-US"/>
          </a:p>
        </p:txBody>
      </p:sp>
      <p:sp>
        <p:nvSpPr>
          <p:cNvPr id="16" name="Rectangle 15">
            <a:extLst>
              <a:ext uri="{FF2B5EF4-FFF2-40B4-BE49-F238E27FC236}">
                <a16:creationId xmlns:a16="http://schemas.microsoft.com/office/drawing/2014/main" id="{0C634DC3-EDC7-504B-9D4C-D71D365CBA28}"/>
              </a:ext>
            </a:extLst>
          </p:cNvPr>
          <p:cNvSpPr/>
          <p:nvPr userDrawn="1"/>
        </p:nvSpPr>
        <p:spPr>
          <a:xfrm rot="16200000" flipV="1">
            <a:off x="3344809" y="3406140"/>
            <a:ext cx="55481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4411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graph +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FDFF23-91EB-AF4F-9D3E-DAAAB447F7C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C49E5B0-AD06-3447-B5AD-1EEBDAD245B0}"/>
              </a:ext>
            </a:extLst>
          </p:cNvPr>
          <p:cNvSpPr>
            <a:spLocks noGrp="1"/>
          </p:cNvSpPr>
          <p:nvPr>
            <p:ph type="title" hasCustomPrompt="1"/>
          </p:nvPr>
        </p:nvSpPr>
        <p:spPr>
          <a:xfrm>
            <a:off x="956072" y="1359045"/>
            <a:ext cx="4883966" cy="845565"/>
          </a:xfrm>
        </p:spPr>
        <p:txBody>
          <a:bodyPr lIns="0">
            <a:normAutofit/>
          </a:bodyPr>
          <a:lstStyle>
            <a:lvl1pPr>
              <a:defRPr sz="4000" b="0" i="0">
                <a:solidFill>
                  <a:schemeClr val="tx1"/>
                </a:solidFill>
                <a:latin typeface="Arial" panose="020B0604020202020204" pitchFamily="34" charset="0"/>
                <a:cs typeface="Arial Black" panose="020B0604020202020204" pitchFamily="34" charset="0"/>
              </a:defRPr>
            </a:lvl1pPr>
          </a:lstStyle>
          <a:p>
            <a:r>
              <a:rPr lang="en-US" dirty="0"/>
              <a:t>Title Goes Here</a:t>
            </a:r>
          </a:p>
        </p:txBody>
      </p:sp>
      <p:sp>
        <p:nvSpPr>
          <p:cNvPr id="5" name="Chart Placeholder 4">
            <a:extLst>
              <a:ext uri="{FF2B5EF4-FFF2-40B4-BE49-F238E27FC236}">
                <a16:creationId xmlns:a16="http://schemas.microsoft.com/office/drawing/2014/main" id="{B1EA5D29-B45E-A943-B450-3ADCEC0088FF}"/>
              </a:ext>
            </a:extLst>
          </p:cNvPr>
          <p:cNvSpPr>
            <a:spLocks noGrp="1"/>
          </p:cNvSpPr>
          <p:nvPr>
            <p:ph type="chart" sz="quarter" idx="17"/>
          </p:nvPr>
        </p:nvSpPr>
        <p:spPr>
          <a:xfrm>
            <a:off x="6991350" y="1179513"/>
            <a:ext cx="4670425" cy="4679950"/>
          </a:xfrm>
          <a:pattFill prst="pct25">
            <a:fgClr>
              <a:schemeClr val="accent1"/>
            </a:fgClr>
            <a:bgClr>
              <a:schemeClr val="bg1"/>
            </a:bgClr>
          </a:pattFill>
        </p:spPr>
        <p:txBody>
          <a:bodyPr/>
          <a:lstStyle/>
          <a:p>
            <a:endParaRPr lang="en-US"/>
          </a:p>
        </p:txBody>
      </p:sp>
      <p:sp>
        <p:nvSpPr>
          <p:cNvPr id="23" name="Text Placeholder 6">
            <a:extLst>
              <a:ext uri="{FF2B5EF4-FFF2-40B4-BE49-F238E27FC236}">
                <a16:creationId xmlns:a16="http://schemas.microsoft.com/office/drawing/2014/main" id="{DA224A55-6892-1F4D-BB3D-57292D9966D4}"/>
              </a:ext>
            </a:extLst>
          </p:cNvPr>
          <p:cNvSpPr>
            <a:spLocks noGrp="1"/>
          </p:cNvSpPr>
          <p:nvPr>
            <p:ph type="body" sz="quarter" idx="15"/>
          </p:nvPr>
        </p:nvSpPr>
        <p:spPr>
          <a:xfrm>
            <a:off x="955865" y="4900084"/>
            <a:ext cx="4884173" cy="801688"/>
          </a:xfrm>
        </p:spPr>
        <p:txBody>
          <a:bodyPr lIns="0">
            <a:normAutofit/>
          </a:bodyPr>
          <a:lstStyle>
            <a:lvl1pPr marL="0" indent="0">
              <a:lnSpc>
                <a:spcPct val="100000"/>
              </a:lnSpc>
              <a:buNone/>
              <a:defRPr sz="1800">
                <a:solidFill>
                  <a:schemeClr val="bg2"/>
                </a:solidFill>
              </a:defRPr>
            </a:lvl1pPr>
            <a:lvl2pPr>
              <a:defRPr sz="1600"/>
            </a:lvl2pPr>
            <a:lvl3pPr>
              <a:defRPr sz="1400"/>
            </a:lvl3pPr>
            <a:lvl4pPr marL="1371600" indent="0">
              <a:buNone/>
              <a:defRPr/>
            </a:lvl4pPr>
          </a:lstStyle>
          <a:p>
            <a:pPr lvl="0"/>
            <a:r>
              <a:rPr lang="en-US" dirty="0"/>
              <a:t>Click to edit Master text styles</a:t>
            </a:r>
          </a:p>
        </p:txBody>
      </p:sp>
      <p:sp>
        <p:nvSpPr>
          <p:cNvPr id="16" name="Rectangle 15">
            <a:extLst>
              <a:ext uri="{FF2B5EF4-FFF2-40B4-BE49-F238E27FC236}">
                <a16:creationId xmlns:a16="http://schemas.microsoft.com/office/drawing/2014/main" id="{88A218E6-82A2-3E4D-AF4B-0D4B356901FB}"/>
              </a:ext>
            </a:extLst>
          </p:cNvPr>
          <p:cNvSpPr/>
          <p:nvPr userDrawn="1"/>
        </p:nvSpPr>
        <p:spPr>
          <a:xfrm>
            <a:off x="0" y="0"/>
            <a:ext cx="40312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6">
            <a:extLst>
              <a:ext uri="{FF2B5EF4-FFF2-40B4-BE49-F238E27FC236}">
                <a16:creationId xmlns:a16="http://schemas.microsoft.com/office/drawing/2014/main" id="{6F5DE094-0AA6-E848-BB4F-8189A56C765E}"/>
              </a:ext>
            </a:extLst>
          </p:cNvPr>
          <p:cNvSpPr>
            <a:spLocks noGrp="1"/>
          </p:cNvSpPr>
          <p:nvPr>
            <p:ph type="body" sz="quarter" idx="12"/>
          </p:nvPr>
        </p:nvSpPr>
        <p:spPr>
          <a:xfrm>
            <a:off x="955866" y="2493793"/>
            <a:ext cx="4884173" cy="2073257"/>
          </a:xfrm>
        </p:spPr>
        <p:txBody>
          <a:bodyPr lIns="0"/>
          <a:lstStyle>
            <a:lvl1pPr marL="0" indent="0">
              <a:lnSpc>
                <a:spcPct val="100000"/>
              </a:lnSpc>
              <a:buNone/>
              <a:defRPr sz="1800"/>
            </a:lvl1pPr>
            <a:lvl2pPr>
              <a:lnSpc>
                <a:spcPct val="100000"/>
              </a:lnSpc>
              <a:defRPr sz="1600"/>
            </a:lvl2pPr>
            <a:lvl3pPr>
              <a:lnSpc>
                <a:spcPct val="100000"/>
              </a:lnSpc>
              <a:defRPr sz="1400"/>
            </a:lvl3pPr>
            <a:lvl4pPr marL="1371600" indent="0">
              <a:buNone/>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24059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halfpage photo left +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40BD94-F741-9B4D-9B3E-5B8CF98FD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6">
            <a:extLst>
              <a:ext uri="{FF2B5EF4-FFF2-40B4-BE49-F238E27FC236}">
                <a16:creationId xmlns:a16="http://schemas.microsoft.com/office/drawing/2014/main" id="{D399DC4D-AF52-A64D-8A74-E32657114EA5}"/>
              </a:ext>
            </a:extLst>
          </p:cNvPr>
          <p:cNvSpPr>
            <a:spLocks noGrp="1"/>
          </p:cNvSpPr>
          <p:nvPr>
            <p:ph type="body" sz="quarter" idx="14"/>
          </p:nvPr>
        </p:nvSpPr>
        <p:spPr>
          <a:xfrm>
            <a:off x="8052517" y="5060898"/>
            <a:ext cx="3343275" cy="1155700"/>
          </a:xfrm>
        </p:spPr>
        <p:txBody>
          <a:bodyPr lIns="0"/>
          <a:lstStyle>
            <a:lvl1pPr marL="0" indent="0">
              <a:lnSpc>
                <a:spcPct val="100000"/>
              </a:lnSpc>
              <a:buNone/>
              <a:defRPr sz="1600"/>
            </a:lvl1pPr>
            <a:lvl2pPr>
              <a:lnSpc>
                <a:spcPct val="100000"/>
              </a:lnSpc>
              <a:defRPr sz="1400"/>
            </a:lvl2pPr>
            <a:lvl4pPr marL="1371600" indent="0">
              <a:buNone/>
              <a:defRPr/>
            </a:lvl4pPr>
          </a:lstStyle>
          <a:p>
            <a:pPr lvl="0"/>
            <a:r>
              <a:rPr lang="en-US" dirty="0"/>
              <a:t>Click to edit Master text styles</a:t>
            </a:r>
          </a:p>
          <a:p>
            <a:pPr lvl="1"/>
            <a:r>
              <a:rPr lang="en-US" dirty="0"/>
              <a:t>Second level</a:t>
            </a:r>
          </a:p>
        </p:txBody>
      </p:sp>
      <p:sp>
        <p:nvSpPr>
          <p:cNvPr id="12" name="Title 1">
            <a:extLst>
              <a:ext uri="{FF2B5EF4-FFF2-40B4-BE49-F238E27FC236}">
                <a16:creationId xmlns:a16="http://schemas.microsoft.com/office/drawing/2014/main" id="{C5FBD08C-5AFE-4A48-B2D4-3C82A95A96CB}"/>
              </a:ext>
            </a:extLst>
          </p:cNvPr>
          <p:cNvSpPr>
            <a:spLocks noGrp="1"/>
          </p:cNvSpPr>
          <p:nvPr>
            <p:ph type="title" hasCustomPrompt="1"/>
          </p:nvPr>
        </p:nvSpPr>
        <p:spPr>
          <a:xfrm>
            <a:off x="6855542" y="872908"/>
            <a:ext cx="4540045" cy="845565"/>
          </a:xfrm>
        </p:spPr>
        <p:txBody>
          <a:bodyPr lIns="0">
            <a:normAutofit/>
          </a:bodyPr>
          <a:lstStyle>
            <a:lvl1pPr>
              <a:defRPr sz="4000" b="0" i="0">
                <a:solidFill>
                  <a:schemeClr val="tx1"/>
                </a:solidFill>
                <a:latin typeface="Arial" panose="020B0604020202020204" pitchFamily="34" charset="0"/>
                <a:cs typeface="Arial Black" panose="020B0604020202020204" pitchFamily="34" charset="0"/>
              </a:defRPr>
            </a:lvl1pPr>
          </a:lstStyle>
          <a:p>
            <a:r>
              <a:rPr lang="en-US" dirty="0"/>
              <a:t>Title Goes Here</a:t>
            </a:r>
          </a:p>
        </p:txBody>
      </p:sp>
      <p:sp>
        <p:nvSpPr>
          <p:cNvPr id="13" name="Oval 12">
            <a:extLst>
              <a:ext uri="{FF2B5EF4-FFF2-40B4-BE49-F238E27FC236}">
                <a16:creationId xmlns:a16="http://schemas.microsoft.com/office/drawing/2014/main" id="{FB0B0BB2-1C5B-4C45-ACD7-3DBD257B795A}"/>
              </a:ext>
            </a:extLst>
          </p:cNvPr>
          <p:cNvSpPr/>
          <p:nvPr userDrawn="1"/>
        </p:nvSpPr>
        <p:spPr>
          <a:xfrm>
            <a:off x="7064477" y="4033554"/>
            <a:ext cx="629265" cy="6292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14" name="Oval 13">
            <a:extLst>
              <a:ext uri="{FF2B5EF4-FFF2-40B4-BE49-F238E27FC236}">
                <a16:creationId xmlns:a16="http://schemas.microsoft.com/office/drawing/2014/main" id="{FBBCF452-7C24-794F-8D24-76BF98F3BC6D}"/>
              </a:ext>
            </a:extLst>
          </p:cNvPr>
          <p:cNvSpPr/>
          <p:nvPr userDrawn="1"/>
        </p:nvSpPr>
        <p:spPr>
          <a:xfrm>
            <a:off x="7064477" y="5272419"/>
            <a:ext cx="629265" cy="6292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3A68905-2159-2546-BDFA-DE84F4368ACE}"/>
              </a:ext>
            </a:extLst>
          </p:cNvPr>
          <p:cNvSpPr txBox="1">
            <a:spLocks/>
          </p:cNvSpPr>
          <p:nvPr userDrawn="1"/>
        </p:nvSpPr>
        <p:spPr>
          <a:xfrm>
            <a:off x="7192298" y="4155046"/>
            <a:ext cx="344128" cy="440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000" dirty="0">
                <a:solidFill>
                  <a:schemeClr val="bg1"/>
                </a:solidFill>
              </a:rPr>
              <a:t>1</a:t>
            </a:r>
          </a:p>
        </p:txBody>
      </p:sp>
      <p:sp>
        <p:nvSpPr>
          <p:cNvPr id="16" name="Title 1">
            <a:extLst>
              <a:ext uri="{FF2B5EF4-FFF2-40B4-BE49-F238E27FC236}">
                <a16:creationId xmlns:a16="http://schemas.microsoft.com/office/drawing/2014/main" id="{A7B0D6A0-0FD5-7B4D-8D2E-D8B47C618A98}"/>
              </a:ext>
            </a:extLst>
          </p:cNvPr>
          <p:cNvSpPr txBox="1">
            <a:spLocks/>
          </p:cNvSpPr>
          <p:nvPr userDrawn="1"/>
        </p:nvSpPr>
        <p:spPr>
          <a:xfrm>
            <a:off x="7206812" y="5419436"/>
            <a:ext cx="344128" cy="3797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000" dirty="0">
                <a:solidFill>
                  <a:schemeClr val="bg1"/>
                </a:solidFill>
              </a:rPr>
              <a:t>2</a:t>
            </a:r>
          </a:p>
        </p:txBody>
      </p:sp>
      <p:pic>
        <p:nvPicPr>
          <p:cNvPr id="19" name="Picture 18">
            <a:extLst>
              <a:ext uri="{FF2B5EF4-FFF2-40B4-BE49-F238E27FC236}">
                <a16:creationId xmlns:a16="http://schemas.microsoft.com/office/drawing/2014/main" id="{4E19DE9F-D8FF-1546-BC51-5F11B2770399}"/>
              </a:ext>
            </a:extLst>
          </p:cNvPr>
          <p:cNvPicPr>
            <a:picLocks noChangeAspect="1"/>
          </p:cNvPicPr>
          <p:nvPr userDrawn="1"/>
        </p:nvPicPr>
        <p:blipFill>
          <a:blip r:embed="rId2"/>
          <a:stretch>
            <a:fillRect/>
          </a:stretch>
        </p:blipFill>
        <p:spPr>
          <a:xfrm>
            <a:off x="6855542" y="681013"/>
            <a:ext cx="419100" cy="50800"/>
          </a:xfrm>
          <a:prstGeom prst="rect">
            <a:avLst/>
          </a:prstGeom>
        </p:spPr>
      </p:pic>
      <p:sp>
        <p:nvSpPr>
          <p:cNvPr id="21" name="Text Placeholder 6">
            <a:extLst>
              <a:ext uri="{FF2B5EF4-FFF2-40B4-BE49-F238E27FC236}">
                <a16:creationId xmlns:a16="http://schemas.microsoft.com/office/drawing/2014/main" id="{170B1DA8-4B2E-1E4D-8BC5-778B254DBF7F}"/>
              </a:ext>
            </a:extLst>
          </p:cNvPr>
          <p:cNvSpPr>
            <a:spLocks noGrp="1"/>
          </p:cNvSpPr>
          <p:nvPr>
            <p:ph type="body" sz="quarter" idx="12"/>
          </p:nvPr>
        </p:nvSpPr>
        <p:spPr>
          <a:xfrm>
            <a:off x="6855542" y="1892300"/>
            <a:ext cx="4540250" cy="1603375"/>
          </a:xfrm>
        </p:spPr>
        <p:txBody>
          <a:bodyPr lIns="0"/>
          <a:lstStyle>
            <a:lvl1pPr marL="0" indent="0">
              <a:lnSpc>
                <a:spcPct val="100000"/>
              </a:lnSpc>
              <a:buNone/>
              <a:defRPr sz="1800"/>
            </a:lvl1pPr>
            <a:lvl2pPr>
              <a:lnSpc>
                <a:spcPct val="100000"/>
              </a:lnSpc>
              <a:defRPr sz="1600"/>
            </a:lvl2pPr>
            <a:lvl3pPr>
              <a:lnSpc>
                <a:spcPct val="100000"/>
              </a:lnSpc>
              <a:defRPr sz="1400"/>
            </a:lvl3pPr>
            <a:lvl4pPr marL="1371600" indent="0">
              <a:buNone/>
              <a:defRPr/>
            </a:lvl4pPr>
          </a:lstStyle>
          <a:p>
            <a:pPr lvl="0"/>
            <a:r>
              <a:rPr lang="en-US" dirty="0"/>
              <a:t>Click to edit Master text styles</a:t>
            </a:r>
          </a:p>
          <a:p>
            <a:pPr lvl="1"/>
            <a:r>
              <a:rPr lang="en-US" dirty="0"/>
              <a:t>Second level</a:t>
            </a:r>
          </a:p>
          <a:p>
            <a:pPr lvl="2"/>
            <a:r>
              <a:rPr lang="en-US" dirty="0"/>
              <a:t>Third level</a:t>
            </a:r>
          </a:p>
        </p:txBody>
      </p:sp>
      <p:sp>
        <p:nvSpPr>
          <p:cNvPr id="22" name="Text Placeholder 16">
            <a:extLst>
              <a:ext uri="{FF2B5EF4-FFF2-40B4-BE49-F238E27FC236}">
                <a16:creationId xmlns:a16="http://schemas.microsoft.com/office/drawing/2014/main" id="{F63C2711-92A0-144B-B4A6-EC93110A5790}"/>
              </a:ext>
            </a:extLst>
          </p:cNvPr>
          <p:cNvSpPr>
            <a:spLocks noGrp="1"/>
          </p:cNvSpPr>
          <p:nvPr>
            <p:ph type="body" sz="quarter" idx="13"/>
          </p:nvPr>
        </p:nvSpPr>
        <p:spPr>
          <a:xfrm>
            <a:off x="8052517" y="3770313"/>
            <a:ext cx="3343275" cy="1155700"/>
          </a:xfrm>
        </p:spPr>
        <p:txBody>
          <a:bodyPr lIns="0"/>
          <a:lstStyle>
            <a:lvl1pPr marL="0" indent="0">
              <a:lnSpc>
                <a:spcPct val="100000"/>
              </a:lnSpc>
              <a:buNone/>
              <a:defRPr sz="1600"/>
            </a:lvl1pPr>
            <a:lvl2pPr>
              <a:lnSpc>
                <a:spcPct val="100000"/>
              </a:lnSpc>
              <a:defRPr sz="1400"/>
            </a:lvl2pPr>
            <a:lvl4pPr marL="1371600" indent="0">
              <a:buNone/>
              <a:defRPr/>
            </a:lvl4pPr>
          </a:lstStyle>
          <a:p>
            <a:pPr lvl="0"/>
            <a:r>
              <a:rPr lang="en-US" dirty="0"/>
              <a:t>Click to edit Master text styles</a:t>
            </a:r>
          </a:p>
          <a:p>
            <a:pPr lvl="1"/>
            <a:r>
              <a:rPr lang="en-US" dirty="0"/>
              <a:t>Second level</a:t>
            </a:r>
          </a:p>
        </p:txBody>
      </p:sp>
      <p:sp>
        <p:nvSpPr>
          <p:cNvPr id="23" name="Picture Placeholder 3">
            <a:extLst>
              <a:ext uri="{FF2B5EF4-FFF2-40B4-BE49-F238E27FC236}">
                <a16:creationId xmlns:a16="http://schemas.microsoft.com/office/drawing/2014/main" id="{6FC33E11-0C61-B347-ADCA-56B196649295}"/>
              </a:ext>
            </a:extLst>
          </p:cNvPr>
          <p:cNvSpPr>
            <a:spLocks noGrp="1"/>
          </p:cNvSpPr>
          <p:nvPr>
            <p:ph type="pic" sz="quarter" idx="15"/>
          </p:nvPr>
        </p:nvSpPr>
        <p:spPr>
          <a:xfrm>
            <a:off x="0" y="0"/>
            <a:ext cx="6024562" cy="6858000"/>
          </a:xfr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723170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1CFA6-70AE-4347-A081-2058E559EF7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547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1CFA6-70AE-4347-A081-2058E559EF73}"/>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7506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C18750-6378-F743-BFA6-5EF8DD9EE80C}"/>
              </a:ext>
            </a:extLst>
          </p:cNvPr>
          <p:cNvSpPr/>
          <p:nvPr userDrawn="1"/>
        </p:nvSpPr>
        <p:spPr>
          <a:xfrm>
            <a:off x="0" y="1"/>
            <a:ext cx="12192000" cy="6865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4E0BF7E-85A4-5240-8ED2-70EB5F0FB995}"/>
              </a:ext>
            </a:extLst>
          </p:cNvPr>
          <p:cNvPicPr>
            <a:picLocks noChangeAspect="1"/>
          </p:cNvPicPr>
          <p:nvPr userDrawn="1"/>
        </p:nvPicPr>
        <p:blipFill rotWithShape="1">
          <a:blip r:embed="rId2">
            <a:alphaModFix amt="56000"/>
          </a:blip>
          <a:srcRect t="17315" r="43" b="15696"/>
          <a:stretch/>
        </p:blipFill>
        <p:spPr>
          <a:xfrm>
            <a:off x="-1" y="0"/>
            <a:ext cx="12191999" cy="5460685"/>
          </a:xfrm>
          <a:prstGeom prst="rect">
            <a:avLst/>
          </a:prstGeom>
        </p:spPr>
      </p:pic>
      <p:sp>
        <p:nvSpPr>
          <p:cNvPr id="15" name="Text Placeholder 2">
            <a:extLst>
              <a:ext uri="{FF2B5EF4-FFF2-40B4-BE49-F238E27FC236}">
                <a16:creationId xmlns:a16="http://schemas.microsoft.com/office/drawing/2014/main" id="{6079B762-AAC9-674D-81A8-F593AB72C17E}"/>
              </a:ext>
            </a:extLst>
          </p:cNvPr>
          <p:cNvSpPr>
            <a:spLocks noGrp="1"/>
          </p:cNvSpPr>
          <p:nvPr>
            <p:ph type="body" sz="quarter" idx="14" hasCustomPrompt="1"/>
          </p:nvPr>
        </p:nvSpPr>
        <p:spPr>
          <a:xfrm>
            <a:off x="1485370" y="2596156"/>
            <a:ext cx="9221260" cy="970004"/>
          </a:xfrm>
        </p:spPr>
        <p:txBody>
          <a:bodyPr lIns="0">
            <a:noAutofit/>
          </a:bodyPr>
          <a:lstStyle>
            <a:lvl1pPr marL="0" indent="0" algn="ctr">
              <a:buNone/>
              <a:defRPr sz="8000" b="1">
                <a:solidFill>
                  <a:schemeClr val="bg1"/>
                </a:solidFill>
              </a:defRPr>
            </a:lvl1pPr>
            <a:lvl5pPr marL="1828800" indent="0">
              <a:buNone/>
              <a:defRPr/>
            </a:lvl5pPr>
          </a:lstStyle>
          <a:p>
            <a:pPr lvl="0"/>
            <a:r>
              <a:rPr lang="en-US" dirty="0"/>
              <a:t>Questions?</a:t>
            </a:r>
          </a:p>
        </p:txBody>
      </p:sp>
      <p:sp>
        <p:nvSpPr>
          <p:cNvPr id="7" name="Rectangle 6">
            <a:extLst>
              <a:ext uri="{FF2B5EF4-FFF2-40B4-BE49-F238E27FC236}">
                <a16:creationId xmlns:a16="http://schemas.microsoft.com/office/drawing/2014/main" id="{E0846A31-0121-0546-AF51-FB424D6C8803}"/>
              </a:ext>
            </a:extLst>
          </p:cNvPr>
          <p:cNvSpPr/>
          <p:nvPr userDrawn="1"/>
        </p:nvSpPr>
        <p:spPr>
          <a:xfrm>
            <a:off x="1" y="5460685"/>
            <a:ext cx="12192000" cy="110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a:extLst>
              <a:ext uri="{FF2B5EF4-FFF2-40B4-BE49-F238E27FC236}">
                <a16:creationId xmlns:a16="http://schemas.microsoft.com/office/drawing/2014/main" id="{D0A020DA-5B4D-954B-A10B-176FC2777F24}"/>
              </a:ext>
            </a:extLst>
          </p:cNvPr>
          <p:cNvPicPr>
            <a:picLocks noChangeAspect="1"/>
          </p:cNvPicPr>
          <p:nvPr userDrawn="1"/>
        </p:nvPicPr>
        <p:blipFill>
          <a:blip r:embed="rId3"/>
          <a:stretch>
            <a:fillRect/>
          </a:stretch>
        </p:blipFill>
        <p:spPr>
          <a:xfrm>
            <a:off x="3352800" y="6035632"/>
            <a:ext cx="5486400" cy="366328"/>
          </a:xfrm>
          <a:prstGeom prst="rect">
            <a:avLst/>
          </a:prstGeom>
        </p:spPr>
      </p:pic>
    </p:spTree>
    <p:extLst>
      <p:ext uri="{BB962C8B-B14F-4D97-AF65-F5344CB8AC3E}">
        <p14:creationId xmlns:p14="http://schemas.microsoft.com/office/powerpoint/2010/main" val="1213131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9CECA5-93F7-5340-AF8D-0DAA0CC5FB2D}"/>
              </a:ext>
            </a:extLst>
          </p:cNvPr>
          <p:cNvSpPr/>
          <p:nvPr userDrawn="1"/>
        </p:nvSpPr>
        <p:spPr>
          <a:xfrm>
            <a:off x="0" y="-58994"/>
            <a:ext cx="12192000" cy="6916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3B73C987-5402-404F-8FAF-0A198BE59BD9}"/>
              </a:ext>
            </a:extLst>
          </p:cNvPr>
          <p:cNvSpPr>
            <a:spLocks noGrp="1"/>
          </p:cNvSpPr>
          <p:nvPr>
            <p:ph type="pic" sz="quarter" idx="16"/>
          </p:nvPr>
        </p:nvSpPr>
        <p:spPr>
          <a:xfrm>
            <a:off x="0" y="-68263"/>
            <a:ext cx="12192000" cy="5165726"/>
          </a:xfrm>
          <a:pattFill prst="pct75">
            <a:fgClr>
              <a:schemeClr val="accent1"/>
            </a:fgClr>
            <a:bgClr>
              <a:schemeClr val="bg1"/>
            </a:bgClr>
          </a:pattFill>
        </p:spPr>
        <p:txBody>
          <a:bodyPr/>
          <a:lstStyle/>
          <a:p>
            <a:endParaRPr lang="en-US"/>
          </a:p>
        </p:txBody>
      </p:sp>
      <p:pic>
        <p:nvPicPr>
          <p:cNvPr id="9" name="Picture 8">
            <a:extLst>
              <a:ext uri="{FF2B5EF4-FFF2-40B4-BE49-F238E27FC236}">
                <a16:creationId xmlns:a16="http://schemas.microsoft.com/office/drawing/2014/main" id="{D0ED185E-CF53-2642-B2A7-9BF9A8A52E71}"/>
              </a:ext>
            </a:extLst>
          </p:cNvPr>
          <p:cNvPicPr>
            <a:picLocks noChangeAspect="1"/>
          </p:cNvPicPr>
          <p:nvPr userDrawn="1"/>
        </p:nvPicPr>
        <p:blipFill>
          <a:blip r:embed="rId2"/>
          <a:stretch>
            <a:fillRect/>
          </a:stretch>
        </p:blipFill>
        <p:spPr>
          <a:xfrm>
            <a:off x="8974335" y="5722376"/>
            <a:ext cx="2377440" cy="584354"/>
          </a:xfrm>
          <a:prstGeom prst="rect">
            <a:avLst/>
          </a:prstGeom>
        </p:spPr>
      </p:pic>
      <p:sp>
        <p:nvSpPr>
          <p:cNvPr id="3" name="Text Placeholder 2">
            <a:extLst>
              <a:ext uri="{FF2B5EF4-FFF2-40B4-BE49-F238E27FC236}">
                <a16:creationId xmlns:a16="http://schemas.microsoft.com/office/drawing/2014/main" id="{ECF8F446-53E6-A343-BC17-C81F2CE77DF4}"/>
              </a:ext>
            </a:extLst>
          </p:cNvPr>
          <p:cNvSpPr>
            <a:spLocks noGrp="1"/>
          </p:cNvSpPr>
          <p:nvPr>
            <p:ph type="body" sz="quarter" idx="14" hasCustomPrompt="1"/>
          </p:nvPr>
        </p:nvSpPr>
        <p:spPr>
          <a:xfrm>
            <a:off x="433255" y="5548282"/>
            <a:ext cx="6865616" cy="506413"/>
          </a:xfrm>
        </p:spPr>
        <p:txBody>
          <a:bodyPr>
            <a:noAutofit/>
          </a:bodyPr>
          <a:lstStyle>
            <a:lvl1pPr marL="0" indent="0">
              <a:buNone/>
              <a:defRPr sz="3600" b="1"/>
            </a:lvl1pPr>
            <a:lvl5pPr marL="1828800" indent="0">
              <a:buNone/>
              <a:defRPr/>
            </a:lvl5pPr>
          </a:lstStyle>
          <a:p>
            <a:pPr lvl="0"/>
            <a:r>
              <a:rPr lang="en-US" dirty="0"/>
              <a:t>Title Goes Here</a:t>
            </a:r>
          </a:p>
        </p:txBody>
      </p:sp>
      <p:sp>
        <p:nvSpPr>
          <p:cNvPr id="5" name="Text Placeholder 4">
            <a:extLst>
              <a:ext uri="{FF2B5EF4-FFF2-40B4-BE49-F238E27FC236}">
                <a16:creationId xmlns:a16="http://schemas.microsoft.com/office/drawing/2014/main" id="{61AFDE76-A773-E544-858D-41689B29CE54}"/>
              </a:ext>
            </a:extLst>
          </p:cNvPr>
          <p:cNvSpPr>
            <a:spLocks noGrp="1"/>
          </p:cNvSpPr>
          <p:nvPr>
            <p:ph type="body" sz="quarter" idx="15" hasCustomPrompt="1"/>
          </p:nvPr>
        </p:nvSpPr>
        <p:spPr>
          <a:xfrm>
            <a:off x="433255" y="6051401"/>
            <a:ext cx="6865616" cy="473075"/>
          </a:xfrm>
        </p:spPr>
        <p:txBody>
          <a:bodyPr>
            <a:normAutofit/>
          </a:bodyPr>
          <a:lstStyle>
            <a:lvl1pPr marL="0" indent="0">
              <a:buNone/>
              <a:defRPr sz="2400">
                <a:solidFill>
                  <a:schemeClr val="bg2"/>
                </a:solidFill>
              </a:defRPr>
            </a:lvl1pPr>
            <a:lvl5pPr marL="1828800" indent="0">
              <a:buNone/>
              <a:defRPr/>
            </a:lvl5pPr>
          </a:lstStyle>
          <a:p>
            <a:pPr lvl="0"/>
            <a:r>
              <a:rPr lang="en-US" dirty="0"/>
              <a:t>Subtitle Goes Here</a:t>
            </a:r>
          </a:p>
        </p:txBody>
      </p:sp>
    </p:spTree>
    <p:extLst>
      <p:ext uri="{BB962C8B-B14F-4D97-AF65-F5344CB8AC3E}">
        <p14:creationId xmlns:p14="http://schemas.microsoft.com/office/powerpoint/2010/main" val="1784578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Option 2">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C18750-6378-F743-BFA6-5EF8DD9EE80C}"/>
              </a:ext>
            </a:extLst>
          </p:cNvPr>
          <p:cNvSpPr/>
          <p:nvPr userDrawn="1"/>
        </p:nvSpPr>
        <p:spPr>
          <a:xfrm>
            <a:off x="0" y="0"/>
            <a:ext cx="12192000" cy="6865950"/>
          </a:xfrm>
          <a:prstGeom prst="rect">
            <a:avLst/>
          </a:prstGeom>
          <a:solidFill>
            <a:srgbClr val="006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A496536-FEC8-DA4B-95F8-39E5167EE09F}"/>
              </a:ext>
            </a:extLst>
          </p:cNvPr>
          <p:cNvPicPr>
            <a:picLocks noChangeAspect="1"/>
          </p:cNvPicPr>
          <p:nvPr userDrawn="1"/>
        </p:nvPicPr>
        <p:blipFill rotWithShape="1">
          <a:blip r:embed="rId2">
            <a:alphaModFix amt="38000"/>
          </a:blip>
          <a:srcRect t="20376"/>
          <a:stretch/>
        </p:blipFill>
        <p:spPr>
          <a:xfrm>
            <a:off x="1" y="0"/>
            <a:ext cx="12191999" cy="5460684"/>
          </a:xfrm>
          <a:prstGeom prst="rect">
            <a:avLst/>
          </a:prstGeom>
        </p:spPr>
      </p:pic>
      <p:sp>
        <p:nvSpPr>
          <p:cNvPr id="11" name="Rectangle 10">
            <a:extLst>
              <a:ext uri="{FF2B5EF4-FFF2-40B4-BE49-F238E27FC236}">
                <a16:creationId xmlns:a16="http://schemas.microsoft.com/office/drawing/2014/main" id="{F7494CFD-982A-5E49-95A0-7BD0CA7145F8}"/>
              </a:ext>
            </a:extLst>
          </p:cNvPr>
          <p:cNvSpPr/>
          <p:nvPr userDrawn="1"/>
        </p:nvSpPr>
        <p:spPr>
          <a:xfrm>
            <a:off x="1" y="5460685"/>
            <a:ext cx="12192000" cy="110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Text Placeholder 2">
            <a:extLst>
              <a:ext uri="{FF2B5EF4-FFF2-40B4-BE49-F238E27FC236}">
                <a16:creationId xmlns:a16="http://schemas.microsoft.com/office/drawing/2014/main" id="{6079B762-AAC9-674D-81A8-F593AB72C17E}"/>
              </a:ext>
            </a:extLst>
          </p:cNvPr>
          <p:cNvSpPr>
            <a:spLocks noGrp="1"/>
          </p:cNvSpPr>
          <p:nvPr>
            <p:ph type="body" sz="quarter" idx="14" hasCustomPrompt="1"/>
          </p:nvPr>
        </p:nvSpPr>
        <p:spPr>
          <a:xfrm>
            <a:off x="1485370" y="2657116"/>
            <a:ext cx="9221260" cy="506413"/>
          </a:xfrm>
        </p:spPr>
        <p:txBody>
          <a:bodyPr lIns="0">
            <a:noAutofit/>
          </a:bodyPr>
          <a:lstStyle>
            <a:lvl1pPr marL="0" indent="0">
              <a:buNone/>
              <a:defRPr sz="4400" b="1">
                <a:solidFill>
                  <a:schemeClr val="bg1"/>
                </a:solidFill>
              </a:defRPr>
            </a:lvl1pPr>
            <a:lvl5pPr marL="1828800" indent="0">
              <a:buNone/>
              <a:defRPr/>
            </a:lvl5pPr>
          </a:lstStyle>
          <a:p>
            <a:pPr lvl="0"/>
            <a:r>
              <a:rPr lang="en-US" dirty="0"/>
              <a:t>Title Goes Here</a:t>
            </a:r>
          </a:p>
        </p:txBody>
      </p:sp>
      <p:sp>
        <p:nvSpPr>
          <p:cNvPr id="16" name="Text Placeholder 4">
            <a:extLst>
              <a:ext uri="{FF2B5EF4-FFF2-40B4-BE49-F238E27FC236}">
                <a16:creationId xmlns:a16="http://schemas.microsoft.com/office/drawing/2014/main" id="{5C699A35-A2A8-DD4C-A449-9FF46AF68444}"/>
              </a:ext>
            </a:extLst>
          </p:cNvPr>
          <p:cNvSpPr>
            <a:spLocks noGrp="1"/>
          </p:cNvSpPr>
          <p:nvPr>
            <p:ph type="body" sz="quarter" idx="15" hasCustomPrompt="1"/>
          </p:nvPr>
        </p:nvSpPr>
        <p:spPr>
          <a:xfrm>
            <a:off x="1485370" y="3200875"/>
            <a:ext cx="9221260" cy="473075"/>
          </a:xfrm>
        </p:spPr>
        <p:txBody>
          <a:bodyPr lIns="0">
            <a:normAutofit/>
          </a:bodyPr>
          <a:lstStyle>
            <a:lvl1pPr marL="0" indent="0">
              <a:buNone/>
              <a:defRPr sz="2400">
                <a:solidFill>
                  <a:schemeClr val="bg1"/>
                </a:solidFill>
              </a:defRPr>
            </a:lvl1pPr>
            <a:lvl5pPr marL="1828800" indent="0">
              <a:buNone/>
              <a:defRPr/>
            </a:lvl5pPr>
          </a:lstStyle>
          <a:p>
            <a:pPr lvl="0"/>
            <a:r>
              <a:rPr lang="en-US" dirty="0"/>
              <a:t>Subtitle Goes Here</a:t>
            </a:r>
          </a:p>
        </p:txBody>
      </p:sp>
      <p:pic>
        <p:nvPicPr>
          <p:cNvPr id="13" name="Picture 12">
            <a:extLst>
              <a:ext uri="{FF2B5EF4-FFF2-40B4-BE49-F238E27FC236}">
                <a16:creationId xmlns:a16="http://schemas.microsoft.com/office/drawing/2014/main" id="{BB1850A2-18A2-FD47-B53E-19E170B7DEB8}"/>
              </a:ext>
            </a:extLst>
          </p:cNvPr>
          <p:cNvPicPr>
            <a:picLocks noChangeAspect="1"/>
          </p:cNvPicPr>
          <p:nvPr userDrawn="1"/>
        </p:nvPicPr>
        <p:blipFill>
          <a:blip r:embed="rId3"/>
          <a:stretch>
            <a:fillRect/>
          </a:stretch>
        </p:blipFill>
        <p:spPr>
          <a:xfrm>
            <a:off x="1485370" y="6035632"/>
            <a:ext cx="5486400" cy="366328"/>
          </a:xfrm>
          <a:prstGeom prst="rect">
            <a:avLst/>
          </a:prstGeom>
        </p:spPr>
      </p:pic>
    </p:spTree>
    <p:extLst>
      <p:ext uri="{BB962C8B-B14F-4D97-AF65-F5344CB8AC3E}">
        <p14:creationId xmlns:p14="http://schemas.microsoft.com/office/powerpoint/2010/main" val="3790199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47F700-658B-824E-81E3-3D6F294D5FDF}"/>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77B7F18-2A6E-BC45-913D-0FD316967CFB}"/>
              </a:ext>
            </a:extLst>
          </p:cNvPr>
          <p:cNvPicPr>
            <a:picLocks noChangeAspect="1"/>
          </p:cNvPicPr>
          <p:nvPr userDrawn="1"/>
        </p:nvPicPr>
        <p:blipFill rotWithShape="1">
          <a:blip r:embed="rId2">
            <a:alphaModFix amt="35000"/>
          </a:blip>
          <a:srcRect l="-20" t="4399" r="1" b="11380"/>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FA0807FE-10A6-244A-A83C-18EC1F6C24CE}"/>
              </a:ext>
            </a:extLst>
          </p:cNvPr>
          <p:cNvSpPr>
            <a:spLocks noGrp="1"/>
          </p:cNvSpPr>
          <p:nvPr>
            <p:ph type="body" sz="quarter" idx="11" hasCustomPrompt="1"/>
          </p:nvPr>
        </p:nvSpPr>
        <p:spPr>
          <a:xfrm>
            <a:off x="5254267" y="2708476"/>
            <a:ext cx="5878512" cy="498273"/>
          </a:xfrm>
        </p:spPr>
        <p:txBody>
          <a:bodyPr lIns="0"/>
          <a:lstStyle>
            <a:lvl1pPr marL="0" indent="0">
              <a:buNone/>
              <a:defRPr b="0" i="0">
                <a:solidFill>
                  <a:schemeClr val="bg1"/>
                </a:solidFill>
                <a:latin typeface="Arial" panose="020B0604020202020204" pitchFamily="34" charset="0"/>
                <a:cs typeface="Arial" panose="020B0604020202020204" pitchFamily="34" charset="0"/>
              </a:defRPr>
            </a:lvl1pPr>
          </a:lstStyle>
          <a:p>
            <a:pPr lvl="0"/>
            <a:r>
              <a:rPr lang="en-US" dirty="0"/>
              <a:t>INTRODUCTION</a:t>
            </a:r>
          </a:p>
        </p:txBody>
      </p:sp>
      <p:sp>
        <p:nvSpPr>
          <p:cNvPr id="14" name="Text Placeholder 13">
            <a:extLst>
              <a:ext uri="{FF2B5EF4-FFF2-40B4-BE49-F238E27FC236}">
                <a16:creationId xmlns:a16="http://schemas.microsoft.com/office/drawing/2014/main" id="{03F0BC62-7E27-A749-BE66-CC02F1C95F72}"/>
              </a:ext>
            </a:extLst>
          </p:cNvPr>
          <p:cNvSpPr>
            <a:spLocks noGrp="1"/>
          </p:cNvSpPr>
          <p:nvPr>
            <p:ph type="body" sz="quarter" idx="12"/>
          </p:nvPr>
        </p:nvSpPr>
        <p:spPr>
          <a:xfrm>
            <a:off x="5254267" y="3565525"/>
            <a:ext cx="5878512" cy="1320800"/>
          </a:xfrm>
        </p:spPr>
        <p:txBody>
          <a:bodyPr lIns="0"/>
          <a:lstStyle>
            <a:lvl1pPr marL="0" indent="0">
              <a:lnSpc>
                <a:spcPct val="100000"/>
              </a:lnSpc>
              <a:buNone/>
              <a:defRPr sz="1800">
                <a:solidFill>
                  <a:schemeClr val="bg1"/>
                </a:solidFill>
              </a:defRPr>
            </a:lvl1pPr>
            <a:lvl2pPr>
              <a:lnSpc>
                <a:spcPct val="100000"/>
              </a:lnSpc>
              <a:defRPr sz="1600">
                <a:solidFill>
                  <a:schemeClr val="bg1"/>
                </a:solidFill>
              </a:defRPr>
            </a:lvl2pPr>
            <a:lvl3pPr>
              <a:lnSpc>
                <a:spcPct val="100000"/>
              </a:lnSpc>
              <a:defRPr sz="1400">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a:extLst>
              <a:ext uri="{FF2B5EF4-FFF2-40B4-BE49-F238E27FC236}">
                <a16:creationId xmlns:a16="http://schemas.microsoft.com/office/drawing/2014/main" id="{FD9126A9-00FC-7145-9A8F-FC054DA76999}"/>
              </a:ext>
            </a:extLst>
          </p:cNvPr>
          <p:cNvPicPr>
            <a:picLocks noChangeAspect="1"/>
          </p:cNvPicPr>
          <p:nvPr userDrawn="1"/>
        </p:nvPicPr>
        <p:blipFill>
          <a:blip r:embed="rId3">
            <a:alphaModFix amt="17000"/>
          </a:blip>
          <a:stretch>
            <a:fillRect/>
          </a:stretch>
        </p:blipFill>
        <p:spPr>
          <a:xfrm>
            <a:off x="956104" y="2803916"/>
            <a:ext cx="3133126" cy="1879876"/>
          </a:xfrm>
          <a:prstGeom prst="rect">
            <a:avLst/>
          </a:prstGeom>
        </p:spPr>
      </p:pic>
      <p:sp>
        <p:nvSpPr>
          <p:cNvPr id="11" name="Rectangle 10">
            <a:extLst>
              <a:ext uri="{FF2B5EF4-FFF2-40B4-BE49-F238E27FC236}">
                <a16:creationId xmlns:a16="http://schemas.microsoft.com/office/drawing/2014/main" id="{7FDEDE51-2654-F545-9690-58F6F1DBC55A}"/>
              </a:ext>
            </a:extLst>
          </p:cNvPr>
          <p:cNvSpPr/>
          <p:nvPr userDrawn="1"/>
        </p:nvSpPr>
        <p:spPr>
          <a:xfrm>
            <a:off x="5254267" y="3352263"/>
            <a:ext cx="417454" cy="50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6120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halfpage photo right +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7FE195C-5A58-2547-B83A-1065327736B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6">
            <a:extLst>
              <a:ext uri="{FF2B5EF4-FFF2-40B4-BE49-F238E27FC236}">
                <a16:creationId xmlns:a16="http://schemas.microsoft.com/office/drawing/2014/main" id="{BB304213-4456-724D-B565-187A7058964D}"/>
              </a:ext>
            </a:extLst>
          </p:cNvPr>
          <p:cNvSpPr>
            <a:spLocks noGrp="1"/>
          </p:cNvSpPr>
          <p:nvPr>
            <p:ph type="body" sz="quarter" idx="14"/>
          </p:nvPr>
        </p:nvSpPr>
        <p:spPr>
          <a:xfrm>
            <a:off x="2035175" y="5060898"/>
            <a:ext cx="3343275" cy="1155700"/>
          </a:xfrm>
        </p:spPr>
        <p:txBody>
          <a:bodyPr lIns="0" rIns="91440"/>
          <a:lstStyle>
            <a:lvl1pPr marL="0" indent="0">
              <a:lnSpc>
                <a:spcPct val="100000"/>
              </a:lnSpc>
              <a:buNone/>
              <a:defRPr sz="1600"/>
            </a:lvl1pPr>
            <a:lvl2pPr>
              <a:lnSpc>
                <a:spcPct val="100000"/>
              </a:lnSpc>
              <a:defRPr sz="1400"/>
            </a:lvl2pPr>
            <a:lvl4pPr marL="1371600" indent="0">
              <a:buNone/>
              <a:defRPr/>
            </a:lvl4pPr>
          </a:lstStyle>
          <a:p>
            <a:pPr lvl="0"/>
            <a:r>
              <a:rPr lang="en-US" dirty="0"/>
              <a:t>Click to edit Master text styles</a:t>
            </a:r>
          </a:p>
          <a:p>
            <a:pPr lvl="1"/>
            <a:r>
              <a:rPr lang="en-US" dirty="0"/>
              <a:t>Second level</a:t>
            </a:r>
          </a:p>
        </p:txBody>
      </p:sp>
      <p:sp>
        <p:nvSpPr>
          <p:cNvPr id="2" name="Title 1">
            <a:extLst>
              <a:ext uri="{FF2B5EF4-FFF2-40B4-BE49-F238E27FC236}">
                <a16:creationId xmlns:a16="http://schemas.microsoft.com/office/drawing/2014/main" id="{D29D28C3-9EB7-1743-95D6-8C7C74A918D0}"/>
              </a:ext>
            </a:extLst>
          </p:cNvPr>
          <p:cNvSpPr>
            <a:spLocks noGrp="1"/>
          </p:cNvSpPr>
          <p:nvPr>
            <p:ph type="title" hasCustomPrompt="1"/>
          </p:nvPr>
        </p:nvSpPr>
        <p:spPr>
          <a:xfrm>
            <a:off x="838200" y="872908"/>
            <a:ext cx="4540045" cy="845565"/>
          </a:xfrm>
        </p:spPr>
        <p:txBody>
          <a:bodyPr lIns="0" rIns="91440">
            <a:normAutofit/>
          </a:bodyPr>
          <a:lstStyle>
            <a:lvl1pPr>
              <a:defRPr sz="4000" b="0" i="0">
                <a:solidFill>
                  <a:schemeClr val="tx1"/>
                </a:solidFill>
                <a:latin typeface="Arial" panose="020B0604020202020204" pitchFamily="34" charset="0"/>
                <a:cs typeface="Arial Black" panose="020B0604020202020204" pitchFamily="34" charset="0"/>
              </a:defRPr>
            </a:lvl1pPr>
          </a:lstStyle>
          <a:p>
            <a:r>
              <a:rPr lang="en-US" dirty="0"/>
              <a:t>Title Goes Here</a:t>
            </a:r>
          </a:p>
        </p:txBody>
      </p:sp>
      <p:sp>
        <p:nvSpPr>
          <p:cNvPr id="11" name="Oval 10">
            <a:extLst>
              <a:ext uri="{FF2B5EF4-FFF2-40B4-BE49-F238E27FC236}">
                <a16:creationId xmlns:a16="http://schemas.microsoft.com/office/drawing/2014/main" id="{F366B84E-65B0-4C46-BB20-605D4F701C90}"/>
              </a:ext>
            </a:extLst>
          </p:cNvPr>
          <p:cNvSpPr/>
          <p:nvPr userDrawn="1"/>
        </p:nvSpPr>
        <p:spPr>
          <a:xfrm>
            <a:off x="1047135" y="4033554"/>
            <a:ext cx="629265" cy="6292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12" name="Oval 11">
            <a:extLst>
              <a:ext uri="{FF2B5EF4-FFF2-40B4-BE49-F238E27FC236}">
                <a16:creationId xmlns:a16="http://schemas.microsoft.com/office/drawing/2014/main" id="{B2150E16-EAE8-A848-A1CD-A287D11848ED}"/>
              </a:ext>
            </a:extLst>
          </p:cNvPr>
          <p:cNvSpPr/>
          <p:nvPr userDrawn="1"/>
        </p:nvSpPr>
        <p:spPr>
          <a:xfrm>
            <a:off x="1047135" y="5272419"/>
            <a:ext cx="629265" cy="6292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59486DD2-81AB-E448-85C7-675F827DB304}"/>
              </a:ext>
            </a:extLst>
          </p:cNvPr>
          <p:cNvSpPr txBox="1">
            <a:spLocks/>
          </p:cNvSpPr>
          <p:nvPr userDrawn="1"/>
        </p:nvSpPr>
        <p:spPr>
          <a:xfrm>
            <a:off x="1183665" y="4147789"/>
            <a:ext cx="344128" cy="440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000" dirty="0">
                <a:solidFill>
                  <a:schemeClr val="bg1"/>
                </a:solidFill>
              </a:rPr>
              <a:t>1</a:t>
            </a:r>
          </a:p>
        </p:txBody>
      </p:sp>
      <p:sp>
        <p:nvSpPr>
          <p:cNvPr id="14" name="Title 1">
            <a:extLst>
              <a:ext uri="{FF2B5EF4-FFF2-40B4-BE49-F238E27FC236}">
                <a16:creationId xmlns:a16="http://schemas.microsoft.com/office/drawing/2014/main" id="{099B19F4-5274-3D4F-BF33-74E7B4E979F0}"/>
              </a:ext>
            </a:extLst>
          </p:cNvPr>
          <p:cNvSpPr txBox="1">
            <a:spLocks/>
          </p:cNvSpPr>
          <p:nvPr userDrawn="1"/>
        </p:nvSpPr>
        <p:spPr>
          <a:xfrm>
            <a:off x="1183665" y="5426693"/>
            <a:ext cx="344128" cy="3797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000" dirty="0">
                <a:solidFill>
                  <a:schemeClr val="bg1"/>
                </a:solidFill>
              </a:rPr>
              <a:t>2</a:t>
            </a:r>
          </a:p>
        </p:txBody>
      </p:sp>
      <p:pic>
        <p:nvPicPr>
          <p:cNvPr id="15" name="Picture 14">
            <a:extLst>
              <a:ext uri="{FF2B5EF4-FFF2-40B4-BE49-F238E27FC236}">
                <a16:creationId xmlns:a16="http://schemas.microsoft.com/office/drawing/2014/main" id="{6A287466-0D25-1447-9F61-AD0779E42CA9}"/>
              </a:ext>
            </a:extLst>
          </p:cNvPr>
          <p:cNvPicPr>
            <a:picLocks noChangeAspect="1"/>
          </p:cNvPicPr>
          <p:nvPr userDrawn="1"/>
        </p:nvPicPr>
        <p:blipFill>
          <a:blip r:embed="rId2"/>
          <a:stretch>
            <a:fillRect/>
          </a:stretch>
        </p:blipFill>
        <p:spPr>
          <a:xfrm>
            <a:off x="838200" y="681013"/>
            <a:ext cx="419100" cy="50800"/>
          </a:xfrm>
          <a:prstGeom prst="rect">
            <a:avLst/>
          </a:prstGeom>
        </p:spPr>
      </p:pic>
      <p:sp>
        <p:nvSpPr>
          <p:cNvPr id="7" name="Text Placeholder 6">
            <a:extLst>
              <a:ext uri="{FF2B5EF4-FFF2-40B4-BE49-F238E27FC236}">
                <a16:creationId xmlns:a16="http://schemas.microsoft.com/office/drawing/2014/main" id="{ECA86DC5-369B-DB47-8A3F-EB57FF5F02E9}"/>
              </a:ext>
            </a:extLst>
          </p:cNvPr>
          <p:cNvSpPr>
            <a:spLocks noGrp="1"/>
          </p:cNvSpPr>
          <p:nvPr>
            <p:ph type="body" sz="quarter" idx="12"/>
          </p:nvPr>
        </p:nvSpPr>
        <p:spPr>
          <a:xfrm>
            <a:off x="838200" y="1892300"/>
            <a:ext cx="4540250" cy="1603375"/>
          </a:xfrm>
        </p:spPr>
        <p:txBody>
          <a:bodyPr lIns="0" rIns="91440">
            <a:noAutofit/>
          </a:bodyPr>
          <a:lstStyle>
            <a:lvl1pPr marL="0" indent="0">
              <a:lnSpc>
                <a:spcPct val="100000"/>
              </a:lnSpc>
              <a:buNone/>
              <a:defRPr sz="1800"/>
            </a:lvl1pPr>
            <a:lvl2pPr>
              <a:lnSpc>
                <a:spcPct val="100000"/>
              </a:lnSpc>
              <a:defRPr sz="1600"/>
            </a:lvl2pPr>
            <a:lvl3pPr>
              <a:lnSpc>
                <a:spcPct val="100000"/>
              </a:lnSpc>
              <a:defRPr sz="1400"/>
            </a:lvl3pPr>
            <a:lvl4pPr marL="1371600" indent="0">
              <a:buNone/>
              <a:defRPr/>
            </a:lvl4pPr>
          </a:lstStyle>
          <a:p>
            <a:pPr lvl="0"/>
            <a:r>
              <a:rPr lang="en-US" dirty="0"/>
              <a:t>Click to edit Master text styles</a:t>
            </a:r>
          </a:p>
          <a:p>
            <a:pPr lvl="1"/>
            <a:r>
              <a:rPr lang="en-US" dirty="0"/>
              <a:t>Second level</a:t>
            </a:r>
          </a:p>
          <a:p>
            <a:pPr lvl="2"/>
            <a:r>
              <a:rPr lang="en-US" dirty="0"/>
              <a:t>Third level</a:t>
            </a:r>
          </a:p>
        </p:txBody>
      </p:sp>
      <p:sp>
        <p:nvSpPr>
          <p:cNvPr id="17" name="Text Placeholder 16">
            <a:extLst>
              <a:ext uri="{FF2B5EF4-FFF2-40B4-BE49-F238E27FC236}">
                <a16:creationId xmlns:a16="http://schemas.microsoft.com/office/drawing/2014/main" id="{1DD73BAC-20F3-2649-A0F7-CCB653BE02AC}"/>
              </a:ext>
            </a:extLst>
          </p:cNvPr>
          <p:cNvSpPr>
            <a:spLocks noGrp="1"/>
          </p:cNvSpPr>
          <p:nvPr>
            <p:ph type="body" sz="quarter" idx="13"/>
          </p:nvPr>
        </p:nvSpPr>
        <p:spPr>
          <a:xfrm>
            <a:off x="2035175" y="3770313"/>
            <a:ext cx="3343275" cy="1155700"/>
          </a:xfrm>
        </p:spPr>
        <p:txBody>
          <a:bodyPr lIns="0" rIns="91440"/>
          <a:lstStyle>
            <a:lvl1pPr marL="0" indent="0">
              <a:lnSpc>
                <a:spcPct val="100000"/>
              </a:lnSpc>
              <a:buNone/>
              <a:defRPr sz="1600"/>
            </a:lvl1pPr>
            <a:lvl2pPr>
              <a:lnSpc>
                <a:spcPct val="100000"/>
              </a:lnSpc>
              <a:defRPr sz="1400"/>
            </a:lvl2pPr>
            <a:lvl4pPr marL="1371600" indent="0">
              <a:buNone/>
              <a:defRPr/>
            </a:lvl4pPr>
          </a:lstStyle>
          <a:p>
            <a:pPr lvl="0"/>
            <a:r>
              <a:rPr lang="en-US" dirty="0"/>
              <a:t>Click to edit Master text styles</a:t>
            </a:r>
          </a:p>
          <a:p>
            <a:pPr lvl="1"/>
            <a:r>
              <a:rPr lang="en-US" dirty="0"/>
              <a:t>Second level</a:t>
            </a:r>
          </a:p>
        </p:txBody>
      </p:sp>
      <p:sp>
        <p:nvSpPr>
          <p:cNvPr id="4" name="Picture Placeholder 3">
            <a:extLst>
              <a:ext uri="{FF2B5EF4-FFF2-40B4-BE49-F238E27FC236}">
                <a16:creationId xmlns:a16="http://schemas.microsoft.com/office/drawing/2014/main" id="{730BA6AC-AA1A-9F4A-BEA7-5286073A8A39}"/>
              </a:ext>
            </a:extLst>
          </p:cNvPr>
          <p:cNvSpPr>
            <a:spLocks noGrp="1"/>
          </p:cNvSpPr>
          <p:nvPr>
            <p:ph type="pic" sz="quarter" idx="15"/>
          </p:nvPr>
        </p:nvSpPr>
        <p:spPr>
          <a:xfrm>
            <a:off x="6167438" y="0"/>
            <a:ext cx="6024562" cy="6858000"/>
          </a:xfr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968199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Bullet Points">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391867-2FB0-A64E-9625-7AE39EC0763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C50A90A-AF5B-384B-A94A-007F3E885F5F}"/>
              </a:ext>
            </a:extLst>
          </p:cNvPr>
          <p:cNvSpPr/>
          <p:nvPr userDrawn="1"/>
        </p:nvSpPr>
        <p:spPr>
          <a:xfrm rot="16200000" flipV="1">
            <a:off x="2160979" y="3406140"/>
            <a:ext cx="55481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63122B1-BADB-9B4B-AFD0-0CB2AE39439C}"/>
              </a:ext>
            </a:extLst>
          </p:cNvPr>
          <p:cNvGrpSpPr/>
          <p:nvPr userDrawn="1"/>
        </p:nvGrpSpPr>
        <p:grpSpPr>
          <a:xfrm>
            <a:off x="5418469" y="767327"/>
            <a:ext cx="629265" cy="629265"/>
            <a:chOff x="2135864" y="2830781"/>
            <a:chExt cx="629265" cy="629265"/>
          </a:xfrm>
        </p:grpSpPr>
        <p:sp>
          <p:nvSpPr>
            <p:cNvPr id="22" name="Oval 21">
              <a:extLst>
                <a:ext uri="{FF2B5EF4-FFF2-40B4-BE49-F238E27FC236}">
                  <a16:creationId xmlns:a16="http://schemas.microsoft.com/office/drawing/2014/main" id="{68103AAA-CA55-904D-98B8-0E731B35AD5F}"/>
                </a:ext>
              </a:extLst>
            </p:cNvPr>
            <p:cNvSpPr/>
            <p:nvPr userDrawn="1"/>
          </p:nvSpPr>
          <p:spPr>
            <a:xfrm>
              <a:off x="2135864" y="2830781"/>
              <a:ext cx="629265" cy="6292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24" name="Title 1">
              <a:extLst>
                <a:ext uri="{FF2B5EF4-FFF2-40B4-BE49-F238E27FC236}">
                  <a16:creationId xmlns:a16="http://schemas.microsoft.com/office/drawing/2014/main" id="{DE839A6D-68C3-C24F-9684-B967C735A19E}"/>
                </a:ext>
              </a:extLst>
            </p:cNvPr>
            <p:cNvSpPr txBox="1">
              <a:spLocks/>
            </p:cNvSpPr>
            <p:nvPr userDrawn="1"/>
          </p:nvSpPr>
          <p:spPr>
            <a:xfrm>
              <a:off x="2266652" y="2937334"/>
              <a:ext cx="344128" cy="440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000" dirty="0">
                  <a:solidFill>
                    <a:schemeClr val="bg1"/>
                  </a:solidFill>
                </a:rPr>
                <a:t>1</a:t>
              </a:r>
            </a:p>
          </p:txBody>
        </p:sp>
      </p:grpSp>
      <p:grpSp>
        <p:nvGrpSpPr>
          <p:cNvPr id="3" name="Group 2">
            <a:extLst>
              <a:ext uri="{FF2B5EF4-FFF2-40B4-BE49-F238E27FC236}">
                <a16:creationId xmlns:a16="http://schemas.microsoft.com/office/drawing/2014/main" id="{C6C07D0B-3ED4-8044-8534-E47C3F2F34D9}"/>
              </a:ext>
            </a:extLst>
          </p:cNvPr>
          <p:cNvGrpSpPr/>
          <p:nvPr userDrawn="1"/>
        </p:nvGrpSpPr>
        <p:grpSpPr>
          <a:xfrm>
            <a:off x="5418469" y="2858734"/>
            <a:ext cx="629265" cy="629265"/>
            <a:chOff x="5812174" y="2830781"/>
            <a:chExt cx="629265" cy="629265"/>
          </a:xfrm>
        </p:grpSpPr>
        <p:sp>
          <p:nvSpPr>
            <p:cNvPr id="23" name="Oval 22">
              <a:extLst>
                <a:ext uri="{FF2B5EF4-FFF2-40B4-BE49-F238E27FC236}">
                  <a16:creationId xmlns:a16="http://schemas.microsoft.com/office/drawing/2014/main" id="{4E6494D8-4AA8-6544-932A-19B0F4D04865}"/>
                </a:ext>
              </a:extLst>
            </p:cNvPr>
            <p:cNvSpPr/>
            <p:nvPr userDrawn="1"/>
          </p:nvSpPr>
          <p:spPr>
            <a:xfrm>
              <a:off x="5812174" y="2830781"/>
              <a:ext cx="629265" cy="62926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A794945A-EA80-3E4A-A5F9-5EA9B71AF02D}"/>
                </a:ext>
              </a:extLst>
            </p:cNvPr>
            <p:cNvSpPr txBox="1">
              <a:spLocks/>
            </p:cNvSpPr>
            <p:nvPr userDrawn="1"/>
          </p:nvSpPr>
          <p:spPr>
            <a:xfrm>
              <a:off x="5960186" y="2970073"/>
              <a:ext cx="344128" cy="3797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000" dirty="0">
                  <a:solidFill>
                    <a:schemeClr val="bg1"/>
                  </a:solidFill>
                </a:rPr>
                <a:t>2</a:t>
              </a:r>
            </a:p>
          </p:txBody>
        </p:sp>
      </p:grpSp>
      <p:grpSp>
        <p:nvGrpSpPr>
          <p:cNvPr id="4" name="Group 3">
            <a:extLst>
              <a:ext uri="{FF2B5EF4-FFF2-40B4-BE49-F238E27FC236}">
                <a16:creationId xmlns:a16="http://schemas.microsoft.com/office/drawing/2014/main" id="{BE29C3BF-248F-304F-93AC-A86C2389D162}"/>
              </a:ext>
            </a:extLst>
          </p:cNvPr>
          <p:cNvGrpSpPr/>
          <p:nvPr userDrawn="1"/>
        </p:nvGrpSpPr>
        <p:grpSpPr>
          <a:xfrm>
            <a:off x="5418469" y="4950037"/>
            <a:ext cx="629265" cy="629265"/>
            <a:chOff x="9494420" y="2830781"/>
            <a:chExt cx="629265" cy="629265"/>
          </a:xfrm>
        </p:grpSpPr>
        <p:sp>
          <p:nvSpPr>
            <p:cNvPr id="26" name="Oval 25">
              <a:extLst>
                <a:ext uri="{FF2B5EF4-FFF2-40B4-BE49-F238E27FC236}">
                  <a16:creationId xmlns:a16="http://schemas.microsoft.com/office/drawing/2014/main" id="{CA5EF674-363D-0B42-A8CD-29BBDFB16063}"/>
                </a:ext>
              </a:extLst>
            </p:cNvPr>
            <p:cNvSpPr/>
            <p:nvPr userDrawn="1"/>
          </p:nvSpPr>
          <p:spPr>
            <a:xfrm>
              <a:off x="9494420" y="2830781"/>
              <a:ext cx="629265" cy="62926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5969B3C0-7D81-BF4C-ABE1-D8F24FD2EB45}"/>
                </a:ext>
              </a:extLst>
            </p:cNvPr>
            <p:cNvSpPr txBox="1">
              <a:spLocks/>
            </p:cNvSpPr>
            <p:nvPr userDrawn="1"/>
          </p:nvSpPr>
          <p:spPr>
            <a:xfrm>
              <a:off x="9641671" y="2973473"/>
              <a:ext cx="344128" cy="3797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000" dirty="0">
                  <a:solidFill>
                    <a:schemeClr val="bg1"/>
                  </a:solidFill>
                </a:rPr>
                <a:t>3</a:t>
              </a:r>
            </a:p>
          </p:txBody>
        </p:sp>
      </p:grpSp>
      <p:sp>
        <p:nvSpPr>
          <p:cNvPr id="29" name="Title 1">
            <a:extLst>
              <a:ext uri="{FF2B5EF4-FFF2-40B4-BE49-F238E27FC236}">
                <a16:creationId xmlns:a16="http://schemas.microsoft.com/office/drawing/2014/main" id="{2269998E-CB10-7843-B44A-F754B631128B}"/>
              </a:ext>
            </a:extLst>
          </p:cNvPr>
          <p:cNvSpPr>
            <a:spLocks noGrp="1"/>
          </p:cNvSpPr>
          <p:nvPr>
            <p:ph type="title" hasCustomPrompt="1"/>
          </p:nvPr>
        </p:nvSpPr>
        <p:spPr>
          <a:xfrm>
            <a:off x="629291" y="2419831"/>
            <a:ext cx="3844111" cy="1121391"/>
          </a:xfrm>
        </p:spPr>
        <p:txBody>
          <a:bodyPr lIns="91440" rIns="0">
            <a:normAutofit/>
          </a:bodyPr>
          <a:lstStyle>
            <a:lvl1pPr algn="r">
              <a:defRPr sz="3600" b="0" i="0">
                <a:solidFill>
                  <a:schemeClr val="tx1"/>
                </a:solidFill>
                <a:latin typeface="Arial" panose="020B0604020202020204" pitchFamily="34" charset="0"/>
                <a:cs typeface="Arial Black" panose="020B0604020202020204" pitchFamily="34" charset="0"/>
              </a:defRPr>
            </a:lvl1pPr>
          </a:lstStyle>
          <a:p>
            <a:r>
              <a:rPr lang="en-US" dirty="0"/>
              <a:t>Title Goes Here</a:t>
            </a:r>
            <a:br>
              <a:rPr lang="en-US" dirty="0"/>
            </a:br>
            <a:r>
              <a:rPr lang="en-US" dirty="0"/>
              <a:t>Click To Edit</a:t>
            </a:r>
          </a:p>
        </p:txBody>
      </p:sp>
      <p:sp>
        <p:nvSpPr>
          <p:cNvPr id="6" name="Text Placeholder 5">
            <a:extLst>
              <a:ext uri="{FF2B5EF4-FFF2-40B4-BE49-F238E27FC236}">
                <a16:creationId xmlns:a16="http://schemas.microsoft.com/office/drawing/2014/main" id="{199F8509-009A-0443-8F71-B392C73E390D}"/>
              </a:ext>
            </a:extLst>
          </p:cNvPr>
          <p:cNvSpPr>
            <a:spLocks noGrp="1"/>
          </p:cNvSpPr>
          <p:nvPr>
            <p:ph type="body" sz="quarter" idx="16" hasCustomPrompt="1"/>
          </p:nvPr>
        </p:nvSpPr>
        <p:spPr>
          <a:xfrm>
            <a:off x="6162641" y="767327"/>
            <a:ext cx="4942413" cy="492125"/>
          </a:xfrm>
        </p:spPr>
        <p:txBody>
          <a:bodyPr lIns="0"/>
          <a:lstStyle>
            <a:lvl1pPr marL="0" indent="0" algn="l">
              <a:buNone/>
              <a:defRPr b="0" i="0">
                <a:solidFill>
                  <a:schemeClr val="tx1"/>
                </a:solidFill>
                <a:latin typeface="Arial" panose="020B0604020202020204" pitchFamily="34" charset="0"/>
                <a:cs typeface="Arial Black" panose="020B0604020202020204" pitchFamily="34" charset="0"/>
              </a:defRPr>
            </a:lvl1pPr>
          </a:lstStyle>
          <a:p>
            <a:pPr lvl="0"/>
            <a:r>
              <a:rPr lang="en-US" dirty="0"/>
              <a:t>Title Goes Here</a:t>
            </a:r>
          </a:p>
        </p:txBody>
      </p:sp>
      <p:sp>
        <p:nvSpPr>
          <p:cNvPr id="33" name="Text Placeholder 9">
            <a:extLst>
              <a:ext uri="{FF2B5EF4-FFF2-40B4-BE49-F238E27FC236}">
                <a16:creationId xmlns:a16="http://schemas.microsoft.com/office/drawing/2014/main" id="{F5429D37-87A9-D142-BF2F-03F9B18E2A56}"/>
              </a:ext>
            </a:extLst>
          </p:cNvPr>
          <p:cNvSpPr>
            <a:spLocks noGrp="1"/>
          </p:cNvSpPr>
          <p:nvPr>
            <p:ph type="body" sz="quarter" idx="20"/>
          </p:nvPr>
        </p:nvSpPr>
        <p:spPr>
          <a:xfrm>
            <a:off x="6156708" y="1259451"/>
            <a:ext cx="4942413" cy="949642"/>
          </a:xfrm>
        </p:spPr>
        <p:txBody>
          <a:bodyPr lIns="0"/>
          <a:lstStyle>
            <a:lvl1pPr marL="0" indent="0" algn="l">
              <a:lnSpc>
                <a:spcPct val="100000"/>
              </a:lnSpc>
              <a:buNone/>
              <a:defRPr sz="1800" b="0" i="0">
                <a:solidFill>
                  <a:schemeClr val="tx1"/>
                </a:solidFill>
                <a:latin typeface="Arial" panose="020B0604020202020204" pitchFamily="34" charset="0"/>
                <a:cs typeface="Arial" panose="020B0604020202020204" pitchFamily="34" charset="0"/>
              </a:defRPr>
            </a:lvl1pPr>
            <a:lvl2pPr algn="l">
              <a:lnSpc>
                <a:spcPct val="100000"/>
              </a:lnSpc>
              <a:defRPr sz="1600" b="0" i="0">
                <a:solidFill>
                  <a:schemeClr val="tx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
        <p:nvSpPr>
          <p:cNvPr id="30" name="Text Placeholder 5">
            <a:extLst>
              <a:ext uri="{FF2B5EF4-FFF2-40B4-BE49-F238E27FC236}">
                <a16:creationId xmlns:a16="http://schemas.microsoft.com/office/drawing/2014/main" id="{A1B5CD81-5964-DA4B-9365-A2D6B5A0357E}"/>
              </a:ext>
            </a:extLst>
          </p:cNvPr>
          <p:cNvSpPr>
            <a:spLocks noGrp="1"/>
          </p:cNvSpPr>
          <p:nvPr>
            <p:ph type="body" sz="quarter" idx="21" hasCustomPrompt="1"/>
          </p:nvPr>
        </p:nvSpPr>
        <p:spPr>
          <a:xfrm>
            <a:off x="6162641" y="2858734"/>
            <a:ext cx="4942413" cy="492125"/>
          </a:xfrm>
        </p:spPr>
        <p:txBody>
          <a:bodyPr lIns="0"/>
          <a:lstStyle>
            <a:lvl1pPr marL="0" indent="0" algn="l">
              <a:buNone/>
              <a:defRPr b="0" i="0">
                <a:solidFill>
                  <a:schemeClr val="tx1"/>
                </a:solidFill>
                <a:latin typeface="Arial" panose="020B0604020202020204" pitchFamily="34" charset="0"/>
                <a:cs typeface="Arial Black" panose="020B0604020202020204" pitchFamily="34" charset="0"/>
              </a:defRPr>
            </a:lvl1pPr>
          </a:lstStyle>
          <a:p>
            <a:pPr lvl="0"/>
            <a:r>
              <a:rPr lang="en-US" dirty="0"/>
              <a:t>Title Goes Here</a:t>
            </a:r>
          </a:p>
        </p:txBody>
      </p:sp>
      <p:sp>
        <p:nvSpPr>
          <p:cNvPr id="38" name="Text Placeholder 9">
            <a:extLst>
              <a:ext uri="{FF2B5EF4-FFF2-40B4-BE49-F238E27FC236}">
                <a16:creationId xmlns:a16="http://schemas.microsoft.com/office/drawing/2014/main" id="{F273D1F3-D3A5-F346-A0D8-5541B3A1BB3C}"/>
              </a:ext>
            </a:extLst>
          </p:cNvPr>
          <p:cNvSpPr>
            <a:spLocks noGrp="1"/>
          </p:cNvSpPr>
          <p:nvPr>
            <p:ph type="body" sz="quarter" idx="22"/>
          </p:nvPr>
        </p:nvSpPr>
        <p:spPr>
          <a:xfrm>
            <a:off x="6156708" y="3350858"/>
            <a:ext cx="4942413" cy="949642"/>
          </a:xfrm>
        </p:spPr>
        <p:txBody>
          <a:bodyPr lIns="0"/>
          <a:lstStyle>
            <a:lvl1pPr marL="0" indent="0" algn="l">
              <a:lnSpc>
                <a:spcPct val="100000"/>
              </a:lnSpc>
              <a:buNone/>
              <a:defRPr sz="1800" b="0" i="0">
                <a:solidFill>
                  <a:schemeClr val="tx1"/>
                </a:solidFill>
                <a:latin typeface="Arial" panose="020B0604020202020204" pitchFamily="34" charset="0"/>
                <a:cs typeface="Arial" panose="020B0604020202020204" pitchFamily="34" charset="0"/>
              </a:defRPr>
            </a:lvl1pPr>
            <a:lvl2pPr algn="l">
              <a:lnSpc>
                <a:spcPct val="100000"/>
              </a:lnSpc>
              <a:defRPr sz="1600" b="0" i="0">
                <a:solidFill>
                  <a:schemeClr val="tx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
        <p:nvSpPr>
          <p:cNvPr id="39" name="Text Placeholder 5">
            <a:extLst>
              <a:ext uri="{FF2B5EF4-FFF2-40B4-BE49-F238E27FC236}">
                <a16:creationId xmlns:a16="http://schemas.microsoft.com/office/drawing/2014/main" id="{946B3350-AB45-7148-924E-77C3B5478244}"/>
              </a:ext>
            </a:extLst>
          </p:cNvPr>
          <p:cNvSpPr>
            <a:spLocks noGrp="1"/>
          </p:cNvSpPr>
          <p:nvPr>
            <p:ph type="body" sz="quarter" idx="23" hasCustomPrompt="1"/>
          </p:nvPr>
        </p:nvSpPr>
        <p:spPr>
          <a:xfrm>
            <a:off x="6156708" y="4950037"/>
            <a:ext cx="4948346" cy="492125"/>
          </a:xfrm>
        </p:spPr>
        <p:txBody>
          <a:bodyPr lIns="0"/>
          <a:lstStyle>
            <a:lvl1pPr marL="0" indent="0" algn="l">
              <a:buNone/>
              <a:defRPr b="0" i="0">
                <a:solidFill>
                  <a:schemeClr val="tx1"/>
                </a:solidFill>
                <a:latin typeface="Arial" panose="020B0604020202020204" pitchFamily="34" charset="0"/>
                <a:cs typeface="Arial Black" panose="020B0604020202020204" pitchFamily="34" charset="0"/>
              </a:defRPr>
            </a:lvl1pPr>
          </a:lstStyle>
          <a:p>
            <a:pPr lvl="0"/>
            <a:r>
              <a:rPr lang="en-US" dirty="0"/>
              <a:t>Title Goes Here</a:t>
            </a:r>
          </a:p>
        </p:txBody>
      </p:sp>
      <p:sp>
        <p:nvSpPr>
          <p:cNvPr id="40" name="Text Placeholder 9">
            <a:extLst>
              <a:ext uri="{FF2B5EF4-FFF2-40B4-BE49-F238E27FC236}">
                <a16:creationId xmlns:a16="http://schemas.microsoft.com/office/drawing/2014/main" id="{7636C866-6FC3-B549-B3DB-A9C13C1CF95C}"/>
              </a:ext>
            </a:extLst>
          </p:cNvPr>
          <p:cNvSpPr>
            <a:spLocks noGrp="1"/>
          </p:cNvSpPr>
          <p:nvPr>
            <p:ph type="body" sz="quarter" idx="24"/>
          </p:nvPr>
        </p:nvSpPr>
        <p:spPr>
          <a:xfrm>
            <a:off x="6150775" y="5442161"/>
            <a:ext cx="4942413" cy="949642"/>
          </a:xfrm>
        </p:spPr>
        <p:txBody>
          <a:bodyPr lIns="0"/>
          <a:lstStyle>
            <a:lvl1pPr marL="0" indent="0" algn="l">
              <a:lnSpc>
                <a:spcPct val="100000"/>
              </a:lnSpc>
              <a:buNone/>
              <a:defRPr sz="1800" b="0" i="0">
                <a:solidFill>
                  <a:schemeClr val="tx1"/>
                </a:solidFill>
                <a:latin typeface="Arial" panose="020B0604020202020204" pitchFamily="34" charset="0"/>
                <a:cs typeface="Arial" panose="020B0604020202020204" pitchFamily="34" charset="0"/>
              </a:defRPr>
            </a:lvl1pPr>
            <a:lvl2pPr algn="l">
              <a:lnSpc>
                <a:spcPct val="100000"/>
              </a:lnSpc>
              <a:defRPr sz="1600" b="0" i="0">
                <a:solidFill>
                  <a:schemeClr val="tx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91545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6ABF1E-289F-C142-B506-B58DAB584F3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7E98AB9-F5D5-AB44-88E6-8D54F62653D7}"/>
              </a:ext>
            </a:extLst>
          </p:cNvPr>
          <p:cNvPicPr>
            <a:picLocks noChangeAspect="1"/>
          </p:cNvPicPr>
          <p:nvPr userDrawn="1"/>
        </p:nvPicPr>
        <p:blipFill rotWithShape="1">
          <a:blip r:embed="rId2">
            <a:alphaModFix amt="50000"/>
          </a:blip>
          <a:srcRect l="-65" t="20457" r="20521"/>
          <a:stretch/>
        </p:blipFill>
        <p:spPr>
          <a:xfrm>
            <a:off x="1" y="0"/>
            <a:ext cx="12191999" cy="6858000"/>
          </a:xfrm>
          <a:prstGeom prst="rect">
            <a:avLst/>
          </a:prstGeom>
        </p:spPr>
      </p:pic>
      <p:sp>
        <p:nvSpPr>
          <p:cNvPr id="2" name="Title 1">
            <a:extLst>
              <a:ext uri="{FF2B5EF4-FFF2-40B4-BE49-F238E27FC236}">
                <a16:creationId xmlns:a16="http://schemas.microsoft.com/office/drawing/2014/main" id="{19370D9D-B52E-A34C-AD8D-F2470A026ABE}"/>
              </a:ext>
            </a:extLst>
          </p:cNvPr>
          <p:cNvSpPr>
            <a:spLocks noGrp="1"/>
          </p:cNvSpPr>
          <p:nvPr>
            <p:ph type="title" hasCustomPrompt="1"/>
          </p:nvPr>
        </p:nvSpPr>
        <p:spPr>
          <a:xfrm>
            <a:off x="730045" y="4137956"/>
            <a:ext cx="10515600" cy="637132"/>
          </a:xfrm>
        </p:spPr>
        <p:txBody>
          <a:bodyPr lIns="0">
            <a:normAutofit/>
          </a:bodyPr>
          <a:lstStyle>
            <a:lvl1pPr>
              <a:defRPr sz="5400" b="1" i="0">
                <a:solidFill>
                  <a:schemeClr val="bg1"/>
                </a:solidFill>
                <a:latin typeface="Arial Black" panose="020B0604020202020204" pitchFamily="34" charset="0"/>
                <a:cs typeface="Arial Black" panose="020B0604020202020204" pitchFamily="34" charset="0"/>
              </a:defRPr>
            </a:lvl1pPr>
          </a:lstStyle>
          <a:p>
            <a:r>
              <a:rPr lang="en-US" dirty="0"/>
              <a:t>SECTION TITLE</a:t>
            </a:r>
          </a:p>
        </p:txBody>
      </p:sp>
      <p:sp>
        <p:nvSpPr>
          <p:cNvPr id="4" name="Text Placeholder 3">
            <a:extLst>
              <a:ext uri="{FF2B5EF4-FFF2-40B4-BE49-F238E27FC236}">
                <a16:creationId xmlns:a16="http://schemas.microsoft.com/office/drawing/2014/main" id="{5BD86FB0-7D83-6E42-AAEB-82DFD08C3994}"/>
              </a:ext>
            </a:extLst>
          </p:cNvPr>
          <p:cNvSpPr>
            <a:spLocks noGrp="1"/>
          </p:cNvSpPr>
          <p:nvPr>
            <p:ph type="body" sz="quarter" idx="10" hasCustomPrompt="1"/>
          </p:nvPr>
        </p:nvSpPr>
        <p:spPr>
          <a:xfrm>
            <a:off x="730250" y="4881972"/>
            <a:ext cx="10515600" cy="600075"/>
          </a:xfrm>
        </p:spPr>
        <p:txBody>
          <a:bodyPr lIns="0"/>
          <a:lstStyle>
            <a:lvl1pPr marL="0" indent="0">
              <a:buNone/>
              <a:defRPr b="0" i="0">
                <a:solidFill>
                  <a:schemeClr val="bg1"/>
                </a:solidFill>
                <a:latin typeface="Arial" panose="020B0604020202020204" pitchFamily="34" charset="0"/>
              </a:defRPr>
            </a:lvl1pPr>
          </a:lstStyle>
          <a:p>
            <a:pPr lvl="0"/>
            <a:r>
              <a:rPr lang="en-US" dirty="0"/>
              <a:t>Section description (optional)</a:t>
            </a:r>
          </a:p>
        </p:txBody>
      </p:sp>
      <p:sp>
        <p:nvSpPr>
          <p:cNvPr id="8" name="Rectangle 7">
            <a:extLst>
              <a:ext uri="{FF2B5EF4-FFF2-40B4-BE49-F238E27FC236}">
                <a16:creationId xmlns:a16="http://schemas.microsoft.com/office/drawing/2014/main" id="{54B69B59-B7DA-3540-9A80-FA53449580B1}"/>
              </a:ext>
            </a:extLst>
          </p:cNvPr>
          <p:cNvSpPr/>
          <p:nvPr userDrawn="1"/>
        </p:nvSpPr>
        <p:spPr>
          <a:xfrm>
            <a:off x="730045" y="3961366"/>
            <a:ext cx="2003323" cy="82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990286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graph + Content">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E8A46AD-6E70-A94F-AC4B-CFC2B837E05A}"/>
              </a:ext>
            </a:extLst>
          </p:cNvPr>
          <p:cNvSpPr>
            <a:spLocks noGrp="1"/>
          </p:cNvSpPr>
          <p:nvPr>
            <p:ph type="title" hasCustomPrompt="1"/>
          </p:nvPr>
        </p:nvSpPr>
        <p:spPr>
          <a:xfrm>
            <a:off x="6427329" y="1359045"/>
            <a:ext cx="4883608" cy="845565"/>
          </a:xfrm>
        </p:spPr>
        <p:txBody>
          <a:bodyPr lIns="0">
            <a:normAutofit/>
          </a:bodyPr>
          <a:lstStyle>
            <a:lvl1pPr>
              <a:defRPr sz="4000" b="0" i="0">
                <a:solidFill>
                  <a:schemeClr val="tx1"/>
                </a:solidFill>
                <a:latin typeface="Arial" panose="020B0604020202020204" pitchFamily="34" charset="0"/>
                <a:cs typeface="Arial Black" panose="020B0604020202020204" pitchFamily="34" charset="0"/>
              </a:defRPr>
            </a:lvl1pPr>
          </a:lstStyle>
          <a:p>
            <a:r>
              <a:rPr lang="en-US" dirty="0"/>
              <a:t>Title Goes Here</a:t>
            </a:r>
          </a:p>
        </p:txBody>
      </p:sp>
      <p:sp>
        <p:nvSpPr>
          <p:cNvPr id="12" name="Chart Placeholder 3">
            <a:extLst>
              <a:ext uri="{FF2B5EF4-FFF2-40B4-BE49-F238E27FC236}">
                <a16:creationId xmlns:a16="http://schemas.microsoft.com/office/drawing/2014/main" id="{4EAA500A-FB40-C843-934F-2706EED7DC6B}"/>
              </a:ext>
            </a:extLst>
          </p:cNvPr>
          <p:cNvSpPr>
            <a:spLocks noGrp="1"/>
          </p:cNvSpPr>
          <p:nvPr>
            <p:ph type="chart" sz="quarter" idx="17"/>
          </p:nvPr>
        </p:nvSpPr>
        <p:spPr>
          <a:xfrm>
            <a:off x="881063" y="1201738"/>
            <a:ext cx="4654550" cy="4656137"/>
          </a:xfrm>
          <a:pattFill prst="pct25">
            <a:fgClr>
              <a:schemeClr val="accent1"/>
            </a:fgClr>
            <a:bgClr>
              <a:schemeClr val="bg1"/>
            </a:bgClr>
          </a:pattFill>
        </p:spPr>
        <p:txBody>
          <a:bodyPr/>
          <a:lstStyle/>
          <a:p>
            <a:endParaRPr lang="en-US"/>
          </a:p>
        </p:txBody>
      </p:sp>
      <p:sp>
        <p:nvSpPr>
          <p:cNvPr id="14" name="Text Placeholder 6">
            <a:extLst>
              <a:ext uri="{FF2B5EF4-FFF2-40B4-BE49-F238E27FC236}">
                <a16:creationId xmlns:a16="http://schemas.microsoft.com/office/drawing/2014/main" id="{4B9C624B-F577-9643-8A48-F461A3C7F3D8}"/>
              </a:ext>
            </a:extLst>
          </p:cNvPr>
          <p:cNvSpPr>
            <a:spLocks noGrp="1"/>
          </p:cNvSpPr>
          <p:nvPr>
            <p:ph type="body" sz="quarter" idx="15"/>
          </p:nvPr>
        </p:nvSpPr>
        <p:spPr>
          <a:xfrm>
            <a:off x="6427329" y="4900084"/>
            <a:ext cx="4884173" cy="801688"/>
          </a:xfrm>
        </p:spPr>
        <p:txBody>
          <a:bodyPr lIns="0">
            <a:normAutofit/>
          </a:bodyPr>
          <a:lstStyle>
            <a:lvl1pPr marL="0" indent="0">
              <a:lnSpc>
                <a:spcPct val="100000"/>
              </a:lnSpc>
              <a:buNone/>
              <a:defRPr sz="1800">
                <a:solidFill>
                  <a:schemeClr val="bg2"/>
                </a:solidFill>
              </a:defRPr>
            </a:lvl1pPr>
            <a:lvl2pPr>
              <a:defRPr sz="1600"/>
            </a:lvl2pPr>
            <a:lvl3pPr>
              <a:defRPr sz="1400"/>
            </a:lvl3pPr>
            <a:lvl4pPr marL="1371600" indent="0">
              <a:buNone/>
              <a:defRPr/>
            </a:lvl4pPr>
          </a:lstStyle>
          <a:p>
            <a:pPr lvl="0"/>
            <a:r>
              <a:rPr lang="en-US" dirty="0"/>
              <a:t>Click to edit Master text styles</a:t>
            </a:r>
          </a:p>
        </p:txBody>
      </p:sp>
      <p:sp>
        <p:nvSpPr>
          <p:cNvPr id="16" name="Text Placeholder 6">
            <a:extLst>
              <a:ext uri="{FF2B5EF4-FFF2-40B4-BE49-F238E27FC236}">
                <a16:creationId xmlns:a16="http://schemas.microsoft.com/office/drawing/2014/main" id="{9241F885-E43C-4147-95BA-FAB861BDF310}"/>
              </a:ext>
            </a:extLst>
          </p:cNvPr>
          <p:cNvSpPr>
            <a:spLocks noGrp="1"/>
          </p:cNvSpPr>
          <p:nvPr>
            <p:ph type="body" sz="quarter" idx="12"/>
          </p:nvPr>
        </p:nvSpPr>
        <p:spPr>
          <a:xfrm>
            <a:off x="6427330" y="2493793"/>
            <a:ext cx="4884173" cy="2073257"/>
          </a:xfrm>
        </p:spPr>
        <p:txBody>
          <a:bodyPr lIns="0"/>
          <a:lstStyle>
            <a:lvl1pPr marL="0" indent="0">
              <a:lnSpc>
                <a:spcPct val="100000"/>
              </a:lnSpc>
              <a:buNone/>
              <a:defRPr sz="1800"/>
            </a:lvl1pPr>
            <a:lvl2pPr>
              <a:lnSpc>
                <a:spcPct val="100000"/>
              </a:lnSpc>
              <a:defRPr sz="1600"/>
            </a:lvl2pPr>
            <a:lvl3pPr>
              <a:lnSpc>
                <a:spcPct val="100000"/>
              </a:lnSpc>
              <a:defRPr sz="1400"/>
            </a:lvl3pPr>
            <a:lvl4pPr marL="1371600" indent="0">
              <a:buNone/>
              <a:defRPr/>
            </a:lvl4pPr>
          </a:lstStyle>
          <a:p>
            <a:pPr lvl="0"/>
            <a:r>
              <a:rPr lang="en-US" dirty="0"/>
              <a:t>Click to edit Master text styles</a:t>
            </a:r>
          </a:p>
          <a:p>
            <a:pPr lvl="1"/>
            <a:r>
              <a:rPr lang="en-US" dirty="0"/>
              <a:t>Second level</a:t>
            </a:r>
          </a:p>
          <a:p>
            <a:pPr lvl="2"/>
            <a:r>
              <a:rPr lang="en-US" dirty="0"/>
              <a:t>Third level</a:t>
            </a:r>
          </a:p>
        </p:txBody>
      </p:sp>
      <p:sp>
        <p:nvSpPr>
          <p:cNvPr id="2" name="Rectangle 1">
            <a:extLst>
              <a:ext uri="{FF2B5EF4-FFF2-40B4-BE49-F238E27FC236}">
                <a16:creationId xmlns:a16="http://schemas.microsoft.com/office/drawing/2014/main" id="{F92F47A3-475C-BF43-94AF-190340DB41E9}"/>
              </a:ext>
            </a:extLst>
          </p:cNvPr>
          <p:cNvSpPr/>
          <p:nvPr userDrawn="1"/>
        </p:nvSpPr>
        <p:spPr>
          <a:xfrm>
            <a:off x="0" y="0"/>
            <a:ext cx="12192000" cy="966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E4AE4F5-CADF-C34C-91C6-7232E180AA92}"/>
              </a:ext>
            </a:extLst>
          </p:cNvPr>
          <p:cNvSpPr/>
          <p:nvPr userDrawn="1"/>
        </p:nvSpPr>
        <p:spPr>
          <a:xfrm>
            <a:off x="11788877" y="0"/>
            <a:ext cx="40312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5096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Photo + Desciptio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7DF66C0-0D17-D643-B118-1446E064BA5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AB2F047-9373-4447-81FC-E22DECD49958}"/>
              </a:ext>
            </a:extLst>
          </p:cNvPr>
          <p:cNvPicPr>
            <a:picLocks noChangeAspect="1"/>
          </p:cNvPicPr>
          <p:nvPr userDrawn="1"/>
        </p:nvPicPr>
        <p:blipFill>
          <a:blip r:embed="rId2"/>
          <a:stretch>
            <a:fillRect/>
          </a:stretch>
        </p:blipFill>
        <p:spPr>
          <a:xfrm>
            <a:off x="5886450" y="508472"/>
            <a:ext cx="419100" cy="50800"/>
          </a:xfrm>
          <a:prstGeom prst="rect">
            <a:avLst/>
          </a:prstGeom>
        </p:spPr>
      </p:pic>
      <p:sp>
        <p:nvSpPr>
          <p:cNvPr id="3" name="Picture Placeholder 2">
            <a:extLst>
              <a:ext uri="{FF2B5EF4-FFF2-40B4-BE49-F238E27FC236}">
                <a16:creationId xmlns:a16="http://schemas.microsoft.com/office/drawing/2014/main" id="{C016EF0E-15D3-204F-BE41-C0CCF651EFE8}"/>
              </a:ext>
            </a:extLst>
          </p:cNvPr>
          <p:cNvSpPr>
            <a:spLocks noGrp="1"/>
          </p:cNvSpPr>
          <p:nvPr>
            <p:ph type="pic" sz="quarter" idx="32"/>
          </p:nvPr>
        </p:nvSpPr>
        <p:spPr>
          <a:xfrm>
            <a:off x="560616" y="1519214"/>
            <a:ext cx="3576483" cy="3256417"/>
          </a:xfrm>
          <a:pattFill prst="pct25">
            <a:fgClr>
              <a:schemeClr val="accent1"/>
            </a:fgClr>
            <a:bgClr>
              <a:schemeClr val="bg1"/>
            </a:bgClr>
          </a:pattFill>
        </p:spPr>
        <p:txBody>
          <a:bodyPr/>
          <a:lstStyle/>
          <a:p>
            <a:endParaRPr lang="en-US"/>
          </a:p>
        </p:txBody>
      </p:sp>
      <p:sp>
        <p:nvSpPr>
          <p:cNvPr id="22" name="Title 1">
            <a:extLst>
              <a:ext uri="{FF2B5EF4-FFF2-40B4-BE49-F238E27FC236}">
                <a16:creationId xmlns:a16="http://schemas.microsoft.com/office/drawing/2014/main" id="{FB43287A-0A02-4F40-95BD-19423A2D03DB}"/>
              </a:ext>
            </a:extLst>
          </p:cNvPr>
          <p:cNvSpPr>
            <a:spLocks noGrp="1"/>
          </p:cNvSpPr>
          <p:nvPr>
            <p:ph type="title" hasCustomPrompt="1"/>
          </p:nvPr>
        </p:nvSpPr>
        <p:spPr>
          <a:xfrm>
            <a:off x="462117" y="608586"/>
            <a:ext cx="11336594" cy="543113"/>
          </a:xfrm>
        </p:spPr>
        <p:txBody>
          <a:bodyPr>
            <a:normAutofit/>
          </a:bodyPr>
          <a:lstStyle>
            <a:lvl1pPr algn="ctr">
              <a:defRPr sz="3600" b="0" i="0">
                <a:solidFill>
                  <a:schemeClr val="tx1"/>
                </a:solidFill>
                <a:latin typeface="Arial" panose="020B0604020202020204" pitchFamily="34" charset="0"/>
                <a:cs typeface="Arial Black" panose="020B0604020202020204" pitchFamily="34" charset="0"/>
              </a:defRPr>
            </a:lvl1pPr>
          </a:lstStyle>
          <a:p>
            <a:r>
              <a:rPr lang="en-US" dirty="0"/>
              <a:t>Title Goes Here</a:t>
            </a:r>
          </a:p>
        </p:txBody>
      </p:sp>
      <p:sp>
        <p:nvSpPr>
          <p:cNvPr id="26" name="Picture Placeholder 2">
            <a:extLst>
              <a:ext uri="{FF2B5EF4-FFF2-40B4-BE49-F238E27FC236}">
                <a16:creationId xmlns:a16="http://schemas.microsoft.com/office/drawing/2014/main" id="{18CB2A62-0E28-A24D-A664-1635BB55EC80}"/>
              </a:ext>
            </a:extLst>
          </p:cNvPr>
          <p:cNvSpPr>
            <a:spLocks noGrp="1"/>
          </p:cNvSpPr>
          <p:nvPr>
            <p:ph type="pic" sz="quarter" idx="33"/>
          </p:nvPr>
        </p:nvSpPr>
        <p:spPr>
          <a:xfrm>
            <a:off x="4391422" y="1520234"/>
            <a:ext cx="3576483" cy="3256417"/>
          </a:xfrm>
          <a:pattFill prst="pct25">
            <a:fgClr>
              <a:schemeClr val="accent1"/>
            </a:fgClr>
            <a:bgClr>
              <a:schemeClr val="bg1"/>
            </a:bgClr>
          </a:pattFill>
        </p:spPr>
        <p:txBody>
          <a:bodyPr/>
          <a:lstStyle/>
          <a:p>
            <a:endParaRPr lang="en-US"/>
          </a:p>
        </p:txBody>
      </p:sp>
      <p:sp>
        <p:nvSpPr>
          <p:cNvPr id="27" name="Picture Placeholder 2">
            <a:extLst>
              <a:ext uri="{FF2B5EF4-FFF2-40B4-BE49-F238E27FC236}">
                <a16:creationId xmlns:a16="http://schemas.microsoft.com/office/drawing/2014/main" id="{77EAC1FF-25B0-8E4E-9D07-059173951655}"/>
              </a:ext>
            </a:extLst>
          </p:cNvPr>
          <p:cNvSpPr>
            <a:spLocks noGrp="1"/>
          </p:cNvSpPr>
          <p:nvPr>
            <p:ph type="pic" sz="quarter" idx="34"/>
          </p:nvPr>
        </p:nvSpPr>
        <p:spPr>
          <a:xfrm>
            <a:off x="8222228" y="1519214"/>
            <a:ext cx="3576483" cy="3256417"/>
          </a:xfrm>
          <a:pattFill prst="pct25">
            <a:fgClr>
              <a:schemeClr val="accent1"/>
            </a:fgClr>
            <a:bgClr>
              <a:schemeClr val="bg1"/>
            </a:bgClr>
          </a:pattFill>
        </p:spPr>
        <p:txBody>
          <a:bodyPr/>
          <a:lstStyle/>
          <a:p>
            <a:endParaRPr lang="en-US"/>
          </a:p>
        </p:txBody>
      </p:sp>
      <p:sp>
        <p:nvSpPr>
          <p:cNvPr id="29" name="Text Placeholder 9">
            <a:extLst>
              <a:ext uri="{FF2B5EF4-FFF2-40B4-BE49-F238E27FC236}">
                <a16:creationId xmlns:a16="http://schemas.microsoft.com/office/drawing/2014/main" id="{8E680BAC-E326-5648-88F9-5630E7B0D60C}"/>
              </a:ext>
            </a:extLst>
          </p:cNvPr>
          <p:cNvSpPr>
            <a:spLocks noGrp="1"/>
          </p:cNvSpPr>
          <p:nvPr>
            <p:ph type="body" sz="quarter" idx="20"/>
          </p:nvPr>
        </p:nvSpPr>
        <p:spPr>
          <a:xfrm>
            <a:off x="560615" y="4869543"/>
            <a:ext cx="3576482" cy="936241"/>
          </a:xfrm>
        </p:spPr>
        <p:txBody>
          <a:bodyPr>
            <a:normAutofit/>
          </a:bodyPr>
          <a:lstStyle>
            <a:lvl1pPr marL="0" indent="0" algn="ctr">
              <a:lnSpc>
                <a:spcPct val="100000"/>
              </a:lnSpc>
              <a:buNone/>
              <a:defRPr sz="1800" b="0" i="0">
                <a:solidFill>
                  <a:schemeClr val="tx1"/>
                </a:solidFill>
                <a:latin typeface="Arial" panose="020B0604020202020204" pitchFamily="34" charset="0"/>
                <a:cs typeface="Arial" panose="020B0604020202020204" pitchFamily="34" charset="0"/>
              </a:defRPr>
            </a:lvl1pPr>
            <a:lvl2pPr>
              <a:defRPr sz="1200">
                <a:solidFill>
                  <a:schemeClr val="tx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a:t>
            </a:r>
          </a:p>
        </p:txBody>
      </p:sp>
      <p:sp>
        <p:nvSpPr>
          <p:cNvPr id="31" name="Text Placeholder 9">
            <a:extLst>
              <a:ext uri="{FF2B5EF4-FFF2-40B4-BE49-F238E27FC236}">
                <a16:creationId xmlns:a16="http://schemas.microsoft.com/office/drawing/2014/main" id="{30F7B2CC-0491-E64A-83FC-CEAA689CF0A2}"/>
              </a:ext>
            </a:extLst>
          </p:cNvPr>
          <p:cNvSpPr>
            <a:spLocks noGrp="1"/>
          </p:cNvSpPr>
          <p:nvPr>
            <p:ph type="body" sz="quarter" idx="36"/>
          </p:nvPr>
        </p:nvSpPr>
        <p:spPr>
          <a:xfrm>
            <a:off x="4391422" y="4869543"/>
            <a:ext cx="3576482" cy="936241"/>
          </a:xfrm>
        </p:spPr>
        <p:txBody>
          <a:bodyPr>
            <a:normAutofit/>
          </a:bodyPr>
          <a:lstStyle>
            <a:lvl1pPr marL="0" indent="0" algn="ctr">
              <a:lnSpc>
                <a:spcPct val="100000"/>
              </a:lnSpc>
              <a:buNone/>
              <a:defRPr sz="1800" b="0" i="0">
                <a:solidFill>
                  <a:schemeClr val="tx1"/>
                </a:solidFill>
                <a:latin typeface="Arial" panose="020B0604020202020204" pitchFamily="34" charset="0"/>
                <a:cs typeface="Arial" panose="020B0604020202020204" pitchFamily="34" charset="0"/>
              </a:defRPr>
            </a:lvl1pPr>
            <a:lvl2pPr>
              <a:defRPr sz="1200">
                <a:solidFill>
                  <a:schemeClr val="tx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a:t>
            </a:r>
          </a:p>
        </p:txBody>
      </p:sp>
      <p:sp>
        <p:nvSpPr>
          <p:cNvPr id="34" name="Text Placeholder 9">
            <a:extLst>
              <a:ext uri="{FF2B5EF4-FFF2-40B4-BE49-F238E27FC236}">
                <a16:creationId xmlns:a16="http://schemas.microsoft.com/office/drawing/2014/main" id="{30CBAE8D-E94A-C242-AA8D-E065CEADFA23}"/>
              </a:ext>
            </a:extLst>
          </p:cNvPr>
          <p:cNvSpPr>
            <a:spLocks noGrp="1"/>
          </p:cNvSpPr>
          <p:nvPr>
            <p:ph type="body" sz="quarter" idx="38"/>
          </p:nvPr>
        </p:nvSpPr>
        <p:spPr>
          <a:xfrm>
            <a:off x="8222227" y="4869543"/>
            <a:ext cx="3576482" cy="936241"/>
          </a:xfrm>
        </p:spPr>
        <p:txBody>
          <a:bodyPr>
            <a:normAutofit/>
          </a:bodyPr>
          <a:lstStyle>
            <a:lvl1pPr marL="0" indent="0" algn="ctr">
              <a:lnSpc>
                <a:spcPct val="100000"/>
              </a:lnSpc>
              <a:buNone/>
              <a:defRPr sz="1800" b="0" i="0">
                <a:solidFill>
                  <a:schemeClr val="tx1"/>
                </a:solidFill>
                <a:latin typeface="Arial" panose="020B0604020202020204" pitchFamily="34" charset="0"/>
                <a:cs typeface="Arial" panose="020B0604020202020204" pitchFamily="34" charset="0"/>
              </a:defRPr>
            </a:lvl1pPr>
            <a:lvl2pPr>
              <a:defRPr sz="1200">
                <a:solidFill>
                  <a:schemeClr val="tx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2552151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EDE4699-4BB8-F649-90C3-F6BEDA9532DD}"/>
              </a:ext>
            </a:extLst>
          </p:cNvPr>
          <p:cNvSpPr/>
          <p:nvPr userDrawn="1"/>
        </p:nvSpPr>
        <p:spPr>
          <a:xfrm>
            <a:off x="0" y="0"/>
            <a:ext cx="12192000" cy="8893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Placeholder 1">
            <a:extLst>
              <a:ext uri="{FF2B5EF4-FFF2-40B4-BE49-F238E27FC236}">
                <a16:creationId xmlns:a16="http://schemas.microsoft.com/office/drawing/2014/main" id="{29163D9B-55C0-9249-B00E-E0B303B7961A}"/>
              </a:ext>
            </a:extLst>
          </p:cNvPr>
          <p:cNvSpPr>
            <a:spLocks noGrp="1"/>
          </p:cNvSpPr>
          <p:nvPr>
            <p:ph type="title"/>
          </p:nvPr>
        </p:nvSpPr>
        <p:spPr>
          <a:xfrm>
            <a:off x="847655" y="2"/>
            <a:ext cx="10770307" cy="100619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49BDEAE-C8F8-0E43-BFEA-D06A39B84D1F}"/>
              </a:ext>
            </a:extLst>
          </p:cNvPr>
          <p:cNvSpPr>
            <a:spLocks noGrp="1"/>
          </p:cNvSpPr>
          <p:nvPr>
            <p:ph type="body" idx="1"/>
          </p:nvPr>
        </p:nvSpPr>
        <p:spPr>
          <a:xfrm>
            <a:off x="847655" y="1220134"/>
            <a:ext cx="10770307" cy="47667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64252F97-4980-0A4A-A8A2-34254B35FEFC}"/>
              </a:ext>
            </a:extLst>
          </p:cNvPr>
          <p:cNvPicPr>
            <a:picLocks noChangeAspect="1"/>
          </p:cNvPicPr>
          <p:nvPr userDrawn="1"/>
        </p:nvPicPr>
        <p:blipFill>
          <a:blip r:embed="rId19"/>
          <a:stretch>
            <a:fillRect/>
          </a:stretch>
        </p:blipFill>
        <p:spPr>
          <a:xfrm>
            <a:off x="927750" y="6337878"/>
            <a:ext cx="4658360" cy="311037"/>
          </a:xfrm>
          <a:prstGeom prst="rect">
            <a:avLst/>
          </a:prstGeom>
        </p:spPr>
      </p:pic>
      <p:sp>
        <p:nvSpPr>
          <p:cNvPr id="7" name="Rectangle 6">
            <a:extLst>
              <a:ext uri="{FF2B5EF4-FFF2-40B4-BE49-F238E27FC236}">
                <a16:creationId xmlns:a16="http://schemas.microsoft.com/office/drawing/2014/main" id="{F17499D5-D973-0A41-A13C-BCA4A44C0658}"/>
              </a:ext>
            </a:extLst>
          </p:cNvPr>
          <p:cNvSpPr/>
          <p:nvPr userDrawn="1"/>
        </p:nvSpPr>
        <p:spPr>
          <a:xfrm>
            <a:off x="0" y="841900"/>
            <a:ext cx="92775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C2B518D-C732-B046-863C-F336862BECA0}"/>
              </a:ext>
            </a:extLst>
          </p:cNvPr>
          <p:cNvSpPr txBox="1"/>
          <p:nvPr userDrawn="1"/>
        </p:nvSpPr>
        <p:spPr>
          <a:xfrm>
            <a:off x="8499107" y="6384596"/>
            <a:ext cx="1866317" cy="276999"/>
          </a:xfrm>
          <a:prstGeom prst="rect">
            <a:avLst/>
          </a:prstGeom>
          <a:noFill/>
        </p:spPr>
        <p:txBody>
          <a:bodyPr wrap="square" rtlCol="0">
            <a:spAutoFit/>
          </a:bodyPr>
          <a:lstStyle/>
          <a:p>
            <a:pPr algn="r"/>
            <a:fld id="{5A765FB1-342F-9249-A10A-F6ED91847513}" type="datetime3">
              <a:rPr lang="en-US" sz="1200" b="0" i="0" smtClean="0">
                <a:solidFill>
                  <a:schemeClr val="accent6">
                    <a:lumMod val="75000"/>
                  </a:schemeClr>
                </a:solidFill>
                <a:latin typeface="Arial" panose="020B0604020202020204" pitchFamily="34" charset="0"/>
              </a:rPr>
              <a:t>29 January 2025</a:t>
            </a:fld>
            <a:endParaRPr lang="en-US" sz="1200" b="0" i="0" dirty="0">
              <a:solidFill>
                <a:schemeClr val="accent6">
                  <a:lumMod val="75000"/>
                </a:schemeClr>
              </a:solidFill>
              <a:latin typeface="Arial" panose="020B0604020202020204" pitchFamily="34" charset="0"/>
            </a:endParaRPr>
          </a:p>
        </p:txBody>
      </p:sp>
      <p:sp>
        <p:nvSpPr>
          <p:cNvPr id="14" name="TextBox 13">
            <a:extLst>
              <a:ext uri="{FF2B5EF4-FFF2-40B4-BE49-F238E27FC236}">
                <a16:creationId xmlns:a16="http://schemas.microsoft.com/office/drawing/2014/main" id="{19F57725-1297-8244-ABCE-555EF98BD8A7}"/>
              </a:ext>
            </a:extLst>
          </p:cNvPr>
          <p:cNvSpPr txBox="1"/>
          <p:nvPr userDrawn="1"/>
        </p:nvSpPr>
        <p:spPr>
          <a:xfrm>
            <a:off x="10365425" y="6384596"/>
            <a:ext cx="1141332" cy="276999"/>
          </a:xfrm>
          <a:prstGeom prst="rect">
            <a:avLst/>
          </a:prstGeom>
          <a:noFill/>
        </p:spPr>
        <p:txBody>
          <a:bodyPr wrap="square" rtlCol="0">
            <a:spAutoFit/>
          </a:bodyPr>
          <a:lstStyle/>
          <a:p>
            <a:pPr algn="r"/>
            <a:fld id="{4396574F-49B9-594E-A6BE-5E5CC86D6C58}" type="slidenum">
              <a:rPr lang="en-US" sz="1200" b="0" i="0" smtClean="0">
                <a:solidFill>
                  <a:schemeClr val="accent6">
                    <a:lumMod val="75000"/>
                  </a:schemeClr>
                </a:solidFill>
                <a:latin typeface="Arial" panose="020B0604020202020204" pitchFamily="34" charset="0"/>
              </a:rPr>
              <a:t>‹#›</a:t>
            </a:fld>
            <a:endParaRPr lang="en-US" sz="1200" b="0" i="0" dirty="0">
              <a:solidFill>
                <a:schemeClr val="accent6">
                  <a:lumMod val="75000"/>
                </a:schemeClr>
              </a:solidFill>
              <a:latin typeface="Arial" panose="020B0604020202020204" pitchFamily="34" charset="0"/>
            </a:endParaRPr>
          </a:p>
        </p:txBody>
      </p:sp>
    </p:spTree>
    <p:extLst>
      <p:ext uri="{BB962C8B-B14F-4D97-AF65-F5344CB8AC3E}">
        <p14:creationId xmlns:p14="http://schemas.microsoft.com/office/powerpoint/2010/main" val="3628392036"/>
      </p:ext>
    </p:extLst>
  </p:cSld>
  <p:clrMap bg1="lt1" tx1="dk1" bg2="lt2" tx2="dk2" accent1="accent1" accent2="accent2" accent3="accent3" accent4="accent4" accent5="accent5" accent6="accent6" hlink="hlink" folHlink="folHlink"/>
  <p:sldLayoutIdLst>
    <p:sldLayoutId id="2147483656" r:id="rId1"/>
    <p:sldLayoutId id="2147483649" r:id="rId2"/>
    <p:sldLayoutId id="2147483658" r:id="rId3"/>
    <p:sldLayoutId id="2147483660" r:id="rId4"/>
    <p:sldLayoutId id="2147483652" r:id="rId5"/>
    <p:sldLayoutId id="2147483663" r:id="rId6"/>
    <p:sldLayoutId id="2147483650" r:id="rId7"/>
    <p:sldLayoutId id="2147483655" r:id="rId8"/>
    <p:sldLayoutId id="2147483654" r:id="rId9"/>
    <p:sldLayoutId id="2147483662" r:id="rId10"/>
    <p:sldLayoutId id="2147483651" r:id="rId11"/>
    <p:sldLayoutId id="2147483664" r:id="rId12"/>
    <p:sldLayoutId id="2147483659" r:id="rId13"/>
    <p:sldLayoutId id="2147483657" r:id="rId14"/>
    <p:sldLayoutId id="2147483666" r:id="rId15"/>
    <p:sldLayoutId id="2147483667" r:id="rId16"/>
    <p:sldLayoutId id="2147483665" r:id="rId17"/>
  </p:sldLayoutIdLst>
  <p:txStyles>
    <p:titleStyle>
      <a:lvl1pPr algn="l" defTabSz="914400" rtl="0" eaLnBrk="1" latinLnBrk="0" hangingPunct="1">
        <a:lnSpc>
          <a:spcPct val="90000"/>
        </a:lnSpc>
        <a:spcBef>
          <a:spcPct val="0"/>
        </a:spcBef>
        <a:buNone/>
        <a:defRPr sz="3600" b="0" i="0" kern="1200">
          <a:solidFill>
            <a:schemeClr val="bg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mailto:kmalkoski@whoi.edu" TargetMode="External"/><Relationship Id="rId2" Type="http://schemas.openxmlformats.org/officeDocument/2006/relationships/hyperlink" Target="mailto:eobrien@whoi.edu"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whoi.edu/what-we-do/explore/ships/ships-tioga/tioga-ship-scheduling/" TargetMode="External"/><Relationship Id="rId2" Type="http://schemas.openxmlformats.org/officeDocument/2006/relationships/hyperlink" Target="https://whoiforms.whoi.edu/tioga-shiptime-request/" TargetMode="External"/><Relationship Id="rId1" Type="http://schemas.openxmlformats.org/officeDocument/2006/relationships/slideLayout" Target="../slideLayouts/slideLayout1.xml"/><Relationship Id="rId4" Type="http://schemas.openxmlformats.org/officeDocument/2006/relationships/hyperlink" Target="https://whoiforms.whoi.edu/tioga-schedul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whoi.edu/what-we-do/explore/ships/ships-tioga/tioga-ship-scheduling/" TargetMode="External"/><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E3E657F-8F88-D84B-8306-6CF4D045E61F}"/>
              </a:ext>
            </a:extLst>
          </p:cNvPr>
          <p:cNvPicPr>
            <a:picLocks noGrp="1" noChangeAspect="1"/>
          </p:cNvPicPr>
          <p:nvPr>
            <p:ph type="pic" sz="quarter" idx="16"/>
          </p:nvPr>
        </p:nvPicPr>
        <p:blipFill rotWithShape="1">
          <a:blip r:embed="rId2"/>
          <a:srcRect l="-69" t="7283" r="33" b="17365"/>
          <a:stretch/>
        </p:blipFill>
        <p:spPr>
          <a:xfrm>
            <a:off x="0" y="-68263"/>
            <a:ext cx="12192000" cy="5165726"/>
          </a:xfrm>
        </p:spPr>
      </p:pic>
      <p:sp>
        <p:nvSpPr>
          <p:cNvPr id="3" name="Text Placeholder 2">
            <a:extLst>
              <a:ext uri="{FF2B5EF4-FFF2-40B4-BE49-F238E27FC236}">
                <a16:creationId xmlns:a16="http://schemas.microsoft.com/office/drawing/2014/main" id="{39139285-C6D8-A946-8089-F632294A593C}"/>
              </a:ext>
            </a:extLst>
          </p:cNvPr>
          <p:cNvSpPr>
            <a:spLocks noGrp="1"/>
          </p:cNvSpPr>
          <p:nvPr>
            <p:ph type="body" sz="quarter" idx="14"/>
          </p:nvPr>
        </p:nvSpPr>
        <p:spPr/>
        <p:txBody>
          <a:bodyPr vert="horz" lIns="91440" tIns="45720" rIns="91440" bIns="45720" rtlCol="0" anchor="t">
            <a:noAutofit/>
          </a:bodyPr>
          <a:lstStyle/>
          <a:p>
            <a:r>
              <a:rPr lang="en-US" dirty="0">
                <a:latin typeface="Calibri"/>
                <a:ea typeface="Calibri"/>
                <a:cs typeface="Calibri"/>
              </a:rPr>
              <a:t>TIOGA 2025 Users Meeting</a:t>
            </a:r>
          </a:p>
        </p:txBody>
      </p:sp>
      <p:sp>
        <p:nvSpPr>
          <p:cNvPr id="4" name="Text Placeholder 3">
            <a:extLst>
              <a:ext uri="{FF2B5EF4-FFF2-40B4-BE49-F238E27FC236}">
                <a16:creationId xmlns:a16="http://schemas.microsoft.com/office/drawing/2014/main" id="{BA114774-59CE-C544-B1BA-EB31BCF03AE1}"/>
              </a:ext>
            </a:extLst>
          </p:cNvPr>
          <p:cNvSpPr>
            <a:spLocks noGrp="1"/>
          </p:cNvSpPr>
          <p:nvPr>
            <p:ph type="body" sz="quarter" idx="15"/>
          </p:nvPr>
        </p:nvSpPr>
        <p:spPr>
          <a:xfrm>
            <a:off x="768977" y="6117662"/>
            <a:ext cx="6865616" cy="473075"/>
          </a:xfrm>
        </p:spPr>
        <p:txBody>
          <a:bodyPr/>
          <a:lstStyle/>
          <a:p>
            <a:r>
              <a:rPr lang="en-US" dirty="0">
                <a:latin typeface="Calibri" panose="020F0502020204030204" pitchFamily="34" charset="0"/>
                <a:cs typeface="Calibri" panose="020F0502020204030204" pitchFamily="34" charset="0"/>
              </a:rPr>
              <a:t>Presented by WHOI Ship Operations</a:t>
            </a:r>
          </a:p>
          <a:p>
            <a:endParaRPr lang="en-US" dirty="0"/>
          </a:p>
        </p:txBody>
      </p:sp>
      <p:pic>
        <p:nvPicPr>
          <p:cNvPr id="5" name="Picture 4">
            <a:extLst>
              <a:ext uri="{FF2B5EF4-FFF2-40B4-BE49-F238E27FC236}">
                <a16:creationId xmlns:a16="http://schemas.microsoft.com/office/drawing/2014/main" id="{24BD36AC-BD3E-FD49-AE82-6AB185A34238}"/>
              </a:ext>
            </a:extLst>
          </p:cNvPr>
          <p:cNvPicPr>
            <a:picLocks noChangeAspect="1"/>
          </p:cNvPicPr>
          <p:nvPr/>
        </p:nvPicPr>
        <p:blipFill rotWithShape="1">
          <a:blip r:embed="rId3">
            <a:alphaModFix/>
          </a:blip>
          <a:srcRect t="4818" r="17937" b="14903"/>
          <a:stretch/>
        </p:blipFill>
        <p:spPr>
          <a:xfrm>
            <a:off x="6838991" y="-68264"/>
            <a:ext cx="5353009" cy="5236611"/>
          </a:xfrm>
          <a:prstGeom prst="rect">
            <a:avLst/>
          </a:prstGeom>
        </p:spPr>
      </p:pic>
      <p:sp>
        <p:nvSpPr>
          <p:cNvPr id="8" name="TextBox 7">
            <a:extLst>
              <a:ext uri="{FF2B5EF4-FFF2-40B4-BE49-F238E27FC236}">
                <a16:creationId xmlns:a16="http://schemas.microsoft.com/office/drawing/2014/main" id="{2F197E9B-E68F-5B40-9D92-5A0DF59EA80A}"/>
              </a:ext>
            </a:extLst>
          </p:cNvPr>
          <p:cNvSpPr txBox="1"/>
          <p:nvPr/>
        </p:nvSpPr>
        <p:spPr>
          <a:xfrm>
            <a:off x="12825454" y="6289482"/>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120731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E6F33-729C-8C4E-04C0-8029D0E9AE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09ADF6-A7FE-9674-A19B-079664EA70AA}"/>
              </a:ext>
            </a:extLst>
          </p:cNvPr>
          <p:cNvSpPr>
            <a:spLocks noGrp="1"/>
          </p:cNvSpPr>
          <p:nvPr>
            <p:ph type="title"/>
          </p:nvPr>
        </p:nvSpPr>
        <p:spPr/>
        <p:txBody>
          <a:bodyPr/>
          <a:lstStyle/>
          <a:p>
            <a:pPr algn="ctr"/>
            <a:r>
              <a:rPr lang="en-US" dirty="0"/>
              <a:t>MVCO</a:t>
            </a:r>
          </a:p>
        </p:txBody>
      </p:sp>
      <p:sp>
        <p:nvSpPr>
          <p:cNvPr id="3" name="Content Placeholder 2">
            <a:extLst>
              <a:ext uri="{FF2B5EF4-FFF2-40B4-BE49-F238E27FC236}">
                <a16:creationId xmlns:a16="http://schemas.microsoft.com/office/drawing/2014/main" id="{0D93100B-B91B-7B2E-36B3-F772342714F7}"/>
              </a:ext>
            </a:extLst>
          </p:cNvPr>
          <p:cNvSpPr>
            <a:spLocks noGrp="1"/>
          </p:cNvSpPr>
          <p:nvPr>
            <p:ph idx="1"/>
          </p:nvPr>
        </p:nvSpPr>
        <p:spPr>
          <a:xfrm>
            <a:off x="116274" y="1135270"/>
            <a:ext cx="8659735" cy="4271445"/>
          </a:xfrm>
        </p:spPr>
        <p:txBody>
          <a:bodyPr vert="horz" lIns="91440" tIns="45720" rIns="91440" bIns="45720" rtlCol="0" anchor="t">
            <a:normAutofit fontScale="92500" lnSpcReduction="20000"/>
          </a:bodyPr>
          <a:lstStyle/>
          <a:p>
            <a:pPr marL="0" indent="0">
              <a:buNone/>
            </a:pPr>
            <a:endParaRPr lang="en-US" sz="2400" dirty="0">
              <a:latin typeface="Calibri" panose="020F0502020204030204" pitchFamily="34" charset="0"/>
              <a:cs typeface="Calibri" panose="020F0502020204030204" pitchFamily="34" charset="0"/>
            </a:endParaRPr>
          </a:p>
          <a:p>
            <a:pPr lvl="1">
              <a:buFont typeface="Courier New" panose="02070309020205020404" pitchFamily="49" charset="0"/>
              <a:buChar char="o"/>
            </a:pPr>
            <a:r>
              <a:rPr lang="en-US" sz="2700" dirty="0">
                <a:latin typeface="Calibri"/>
                <a:ea typeface="Calibri"/>
                <a:cs typeface="Calibri"/>
              </a:rPr>
              <a:t> Multiple science teams need to coordinate prior loading and departure and have a common science plan</a:t>
            </a:r>
          </a:p>
          <a:p>
            <a:pPr marL="457200" lvl="1" indent="0">
              <a:buNone/>
            </a:pPr>
            <a:endParaRPr lang="en-US" sz="2700" dirty="0">
              <a:latin typeface="Calibri"/>
              <a:ea typeface="Calibri"/>
              <a:cs typeface="Calibri"/>
            </a:endParaRPr>
          </a:p>
          <a:p>
            <a:pPr lvl="1">
              <a:buFont typeface="Courier New" panose="02070309020205020404" pitchFamily="49" charset="0"/>
              <a:buChar char="o"/>
            </a:pPr>
            <a:r>
              <a:rPr lang="en-US" sz="2700" dirty="0">
                <a:latin typeface="Calibri"/>
                <a:ea typeface="Calibri"/>
                <a:cs typeface="Calibri"/>
              </a:rPr>
              <a:t>One Ch Sci or leader per voyage</a:t>
            </a:r>
            <a:endParaRPr lang="en-US" sz="2700" dirty="0">
              <a:latin typeface="Calibri" panose="020F0502020204030204" pitchFamily="34" charset="0"/>
              <a:ea typeface="Calibri"/>
              <a:cs typeface="Calibri" panose="020F0502020204030204" pitchFamily="34" charset="0"/>
            </a:endParaRPr>
          </a:p>
          <a:p>
            <a:pPr lvl="1">
              <a:buFont typeface="Courier New" panose="02070309020205020404" pitchFamily="49" charset="0"/>
              <a:buChar char="o"/>
            </a:pPr>
            <a:endParaRPr lang="en-US" sz="2700" dirty="0">
              <a:latin typeface="Calibri"/>
              <a:ea typeface="Calibri"/>
              <a:cs typeface="Calibri"/>
            </a:endParaRPr>
          </a:p>
          <a:p>
            <a:pPr lvl="1">
              <a:buFont typeface="Courier New" panose="02070309020205020404" pitchFamily="49" charset="0"/>
              <a:buChar char="o"/>
            </a:pPr>
            <a:r>
              <a:rPr lang="en-US" sz="2700" dirty="0">
                <a:latin typeface="Calibri"/>
                <a:ea typeface="Calibri"/>
                <a:cs typeface="Calibri"/>
              </a:rPr>
              <a:t>Additional projects/users going out to tower and nearby moorings</a:t>
            </a:r>
          </a:p>
          <a:p>
            <a:pPr lvl="1">
              <a:buFont typeface="Courier New" panose="02070309020205020404" pitchFamily="49" charset="0"/>
              <a:buChar char="o"/>
            </a:pPr>
            <a:endParaRPr lang="en-US" sz="2700" dirty="0">
              <a:latin typeface="Calibri"/>
              <a:ea typeface="Calibri"/>
              <a:cs typeface="Calibri"/>
            </a:endParaRPr>
          </a:p>
          <a:p>
            <a:pPr lvl="1">
              <a:buFont typeface="Courier New" panose="02070309020205020404" pitchFamily="49" charset="0"/>
              <a:buChar char="o"/>
            </a:pPr>
            <a:r>
              <a:rPr lang="en-US" sz="2700" dirty="0">
                <a:latin typeface="Calibri"/>
                <a:ea typeface="Calibri"/>
                <a:cs typeface="Calibri"/>
              </a:rPr>
              <a:t>Cost splitting with other projects and users</a:t>
            </a:r>
          </a:p>
          <a:p>
            <a:pPr lvl="1">
              <a:buFont typeface="Courier New" panose="02070309020205020404" pitchFamily="49" charset="0"/>
              <a:buChar char="o"/>
            </a:pPr>
            <a:endParaRPr lang="en-US" sz="2700" dirty="0">
              <a:latin typeface="Calibri"/>
              <a:ea typeface="Calibri"/>
              <a:cs typeface="Calibri"/>
            </a:endParaRPr>
          </a:p>
          <a:p>
            <a:pPr lvl="1">
              <a:buFont typeface="Courier New" panose="02070309020205020404" pitchFamily="49" charset="0"/>
              <a:buChar char="o"/>
            </a:pPr>
            <a:r>
              <a:rPr lang="en-US" sz="2700" dirty="0">
                <a:latin typeface="Calibri"/>
                <a:ea typeface="Calibri"/>
                <a:cs typeface="Calibri"/>
              </a:rPr>
              <a:t>Cost splitting with outside users at MVCO</a:t>
            </a:r>
          </a:p>
          <a:p>
            <a:pPr marL="457200" lvl="1" indent="0">
              <a:buNone/>
            </a:pPr>
            <a:endParaRPr lang="en-US" dirty="0">
              <a:latin typeface="Calibri" panose="020F0502020204030204" pitchFamily="34" charset="0"/>
              <a:cs typeface="Calibri" panose="020F0502020204030204" pitchFamily="34" charset="0"/>
            </a:endParaRPr>
          </a:p>
          <a:p>
            <a:endParaRPr lang="en-US" dirty="0"/>
          </a:p>
        </p:txBody>
      </p:sp>
      <p:pic>
        <p:nvPicPr>
          <p:cNvPr id="1026" name="Picture 2" descr="A group of people standing on a boat&#10;&#10;Description automatically generated">
            <a:extLst>
              <a:ext uri="{FF2B5EF4-FFF2-40B4-BE49-F238E27FC236}">
                <a16:creationId xmlns:a16="http://schemas.microsoft.com/office/drawing/2014/main" id="{956BF5C0-6347-BE99-4358-D94E4D9A7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9893" y="1272865"/>
            <a:ext cx="3455833" cy="4701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469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A473E-E093-454D-B89E-59AA1B080D0A}"/>
              </a:ext>
            </a:extLst>
          </p:cNvPr>
          <p:cNvSpPr>
            <a:spLocks noGrp="1"/>
          </p:cNvSpPr>
          <p:nvPr>
            <p:ph type="title"/>
          </p:nvPr>
        </p:nvSpPr>
        <p:spPr/>
        <p:txBody>
          <a:bodyPr/>
          <a:lstStyle/>
          <a:p>
            <a:pPr algn="ctr"/>
            <a:r>
              <a:rPr lang="en-US" dirty="0"/>
              <a:t>Dive Operations</a:t>
            </a:r>
          </a:p>
        </p:txBody>
      </p:sp>
      <p:sp>
        <p:nvSpPr>
          <p:cNvPr id="3" name="Content Placeholder 2">
            <a:extLst>
              <a:ext uri="{FF2B5EF4-FFF2-40B4-BE49-F238E27FC236}">
                <a16:creationId xmlns:a16="http://schemas.microsoft.com/office/drawing/2014/main" id="{3B2EF963-5E0D-4C3C-8301-AEE7BAB27D71}"/>
              </a:ext>
            </a:extLst>
          </p:cNvPr>
          <p:cNvSpPr>
            <a:spLocks noGrp="1"/>
          </p:cNvSpPr>
          <p:nvPr>
            <p:ph idx="1"/>
          </p:nvPr>
        </p:nvSpPr>
        <p:spPr>
          <a:xfrm>
            <a:off x="1204333" y="1135270"/>
            <a:ext cx="10169684" cy="4960730"/>
          </a:xfrm>
        </p:spPr>
        <p:txBody>
          <a:bodyPr vert="horz" lIns="91440" tIns="45720" rIns="91440" bIns="45720" rtlCol="0" anchor="t">
            <a:normAutofit fontScale="92500" lnSpcReduction="10000"/>
          </a:bodyPr>
          <a:lstStyle/>
          <a:p>
            <a:pPr lvl="1">
              <a:buFont typeface="Courier New" panose="02070309020205020404" pitchFamily="49" charset="0"/>
              <a:buChar char="o"/>
            </a:pPr>
            <a:r>
              <a:rPr lang="en-US" sz="2700" dirty="0">
                <a:latin typeface="Calibri" panose="020F0502020204030204" pitchFamily="34" charset="0"/>
                <a:cs typeface="Calibri" panose="020F0502020204030204" pitchFamily="34" charset="0"/>
              </a:rPr>
              <a:t>Work with WHOI DSO Ed O’Brien and Kim Malkoski prior to loading   </a:t>
            </a:r>
          </a:p>
          <a:p>
            <a:pPr lvl="1">
              <a:buFont typeface="Courier New" panose="02070309020205020404" pitchFamily="49" charset="0"/>
              <a:buChar char="o"/>
            </a:pPr>
            <a:endParaRPr lang="en-US" sz="2700" dirty="0">
              <a:latin typeface="Calibri" panose="020F0502020204030204" pitchFamily="34" charset="0"/>
              <a:cs typeface="Calibri" panose="020F0502020204030204" pitchFamily="34" charset="0"/>
            </a:endParaRPr>
          </a:p>
          <a:p>
            <a:pPr lvl="1">
              <a:buFont typeface="Courier New" panose="02070309020205020404" pitchFamily="49" charset="0"/>
              <a:buChar char="o"/>
            </a:pPr>
            <a:r>
              <a:rPr lang="en-US" sz="2700" dirty="0">
                <a:latin typeface="Calibri" panose="020F0502020204030204" pitchFamily="34" charset="0"/>
                <a:cs typeface="Calibri" panose="020F0502020204030204" pitchFamily="34" charset="0"/>
              </a:rPr>
              <a:t>Submit Dive Plan to Captain well in advance of trip</a:t>
            </a:r>
          </a:p>
          <a:p>
            <a:pPr lvl="1">
              <a:buFont typeface="Courier New" panose="02070309020205020404" pitchFamily="49" charset="0"/>
              <a:buChar char="o"/>
            </a:pPr>
            <a:endParaRPr lang="en-US" sz="2700" dirty="0">
              <a:latin typeface="Calibri" panose="020F0502020204030204" pitchFamily="34" charset="0"/>
              <a:cs typeface="Calibri" panose="020F0502020204030204" pitchFamily="34" charset="0"/>
            </a:endParaRPr>
          </a:p>
          <a:p>
            <a:pPr lvl="1">
              <a:buFont typeface="Courier New" panose="02070309020205020404" pitchFamily="49" charset="0"/>
              <a:buChar char="o"/>
            </a:pPr>
            <a:r>
              <a:rPr lang="en-US" sz="2700" dirty="0">
                <a:latin typeface="Calibri" panose="020F0502020204030204" pitchFamily="34" charset="0"/>
                <a:cs typeface="Calibri" panose="020F0502020204030204" pitchFamily="34" charset="0"/>
              </a:rPr>
              <a:t>Dive Plan Approval is required prior to departure</a:t>
            </a:r>
          </a:p>
          <a:p>
            <a:pPr lvl="1">
              <a:buFont typeface="Courier New" panose="02070309020205020404" pitchFamily="49" charset="0"/>
              <a:buChar char="o"/>
            </a:pPr>
            <a:endParaRPr lang="en-US" sz="2700" dirty="0">
              <a:solidFill>
                <a:srgbClr val="FF0000"/>
              </a:solidFill>
              <a:latin typeface="Calibri" panose="020F0502020204030204" pitchFamily="34" charset="0"/>
              <a:cs typeface="Calibri" panose="020F0502020204030204" pitchFamily="34" charset="0"/>
            </a:endParaRPr>
          </a:p>
          <a:p>
            <a:pPr lvl="1">
              <a:buFont typeface="Courier New" panose="02070309020205020404" pitchFamily="49" charset="0"/>
              <a:buChar char="o"/>
            </a:pPr>
            <a:r>
              <a:rPr lang="en-US" sz="2700" dirty="0">
                <a:latin typeface="Calibri" panose="020F0502020204030204" pitchFamily="34" charset="0"/>
                <a:cs typeface="Calibri" panose="020F0502020204030204" pitchFamily="34" charset="0"/>
              </a:rPr>
              <a:t>Scientists and Engineers and other staff can get dive qualified through WHOI Dive Operations </a:t>
            </a:r>
          </a:p>
          <a:p>
            <a:pPr lvl="1">
              <a:buFont typeface="Courier New" panose="02070309020205020404" pitchFamily="49" charset="0"/>
              <a:buChar char="o"/>
            </a:pPr>
            <a:endParaRPr lang="en-US" dirty="0">
              <a:latin typeface="Calibri" panose="020F0502020204030204" pitchFamily="34" charset="0"/>
              <a:cs typeface="Calibri" panose="020F0502020204030204" pitchFamily="34" charset="0"/>
            </a:endParaRPr>
          </a:p>
          <a:p>
            <a:pPr marL="457200" lvl="1" indent="0">
              <a:buNone/>
            </a:pPr>
            <a:r>
              <a:rPr lang="en-US" dirty="0">
                <a:latin typeface="Calibri" panose="020F0502020204030204" pitchFamily="34" charset="0"/>
                <a:cs typeface="Calibri" panose="020F0502020204030204" pitchFamily="34" charset="0"/>
              </a:rPr>
              <a:t>Ed O’Brien 					Kim Malkoski</a:t>
            </a:r>
          </a:p>
          <a:p>
            <a:pPr marL="457200" lvl="1" indent="0">
              <a:buNone/>
            </a:pPr>
            <a:r>
              <a:rPr lang="en-US" dirty="0">
                <a:latin typeface="Calibri" panose="020F0502020204030204" pitchFamily="34" charset="0"/>
                <a:cs typeface="Calibri" panose="020F0502020204030204" pitchFamily="34" charset="0"/>
              </a:rPr>
              <a:t>Dive Operations Manager				Dive Safety Officer</a:t>
            </a:r>
          </a:p>
          <a:p>
            <a:pPr marL="457200" lvl="1" indent="0">
              <a:buNone/>
            </a:pPr>
            <a:r>
              <a:rPr lang="en-US" dirty="0">
                <a:latin typeface="Calibri" panose="020F0502020204030204" pitchFamily="34" charset="0"/>
                <a:cs typeface="Calibri" panose="020F0502020204030204" pitchFamily="34" charset="0"/>
              </a:rPr>
              <a:t>508-289-2239					508-289-3522</a:t>
            </a:r>
          </a:p>
          <a:p>
            <a:pPr marL="457200" lvl="1" indent="0">
              <a:buNone/>
            </a:pPr>
            <a:r>
              <a:rPr lang="en-US" dirty="0">
                <a:solidFill>
                  <a:srgbClr val="0069B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eobrien@whoi.edu</a:t>
            </a:r>
            <a:r>
              <a:rPr lang="en-US" dirty="0">
                <a:latin typeface="Calibri" panose="020F0502020204030204" pitchFamily="34" charset="0"/>
                <a:cs typeface="Calibri" panose="020F0502020204030204" pitchFamily="34" charset="0"/>
              </a:rPr>
              <a:t>				</a:t>
            </a:r>
            <a:r>
              <a:rPr lang="en-US" dirty="0">
                <a:solidFill>
                  <a:srgbClr val="0069B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kmalkoski@whoi.edu</a:t>
            </a:r>
            <a:r>
              <a:rPr lang="en-US" dirty="0">
                <a:solidFill>
                  <a:srgbClr val="0069B1"/>
                </a:solidFill>
                <a:latin typeface="Calibri" panose="020F0502020204030204" pitchFamily="34" charset="0"/>
                <a:cs typeface="Calibri" panose="020F0502020204030204" pitchFamily="34" charset="0"/>
              </a:rPr>
              <a:t> </a:t>
            </a:r>
          </a:p>
          <a:p>
            <a:pPr marL="457200" lvl="1" indent="0">
              <a:buNone/>
            </a:pPr>
            <a:endParaRPr lang="en-US"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4261979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A473E-E093-454D-B89E-59AA1B080D0A}"/>
              </a:ext>
            </a:extLst>
          </p:cNvPr>
          <p:cNvSpPr>
            <a:spLocks noGrp="1"/>
          </p:cNvSpPr>
          <p:nvPr>
            <p:ph type="title"/>
          </p:nvPr>
        </p:nvSpPr>
        <p:spPr/>
        <p:txBody>
          <a:bodyPr/>
          <a:lstStyle/>
          <a:p>
            <a:pPr algn="ctr"/>
            <a:r>
              <a:rPr lang="en-US" dirty="0">
                <a:latin typeface="Arial"/>
                <a:cs typeface="Arial"/>
              </a:rPr>
              <a:t>Tioga Extended Days</a:t>
            </a:r>
            <a:endParaRPr lang="en-US" dirty="0"/>
          </a:p>
        </p:txBody>
      </p:sp>
      <p:sp>
        <p:nvSpPr>
          <p:cNvPr id="3" name="Content Placeholder 2">
            <a:extLst>
              <a:ext uri="{FF2B5EF4-FFF2-40B4-BE49-F238E27FC236}">
                <a16:creationId xmlns:a16="http://schemas.microsoft.com/office/drawing/2014/main" id="{3B2EF963-5E0D-4C3C-8301-AEE7BAB27D71}"/>
              </a:ext>
            </a:extLst>
          </p:cNvPr>
          <p:cNvSpPr>
            <a:spLocks noGrp="1"/>
          </p:cNvSpPr>
          <p:nvPr>
            <p:ph idx="1"/>
          </p:nvPr>
        </p:nvSpPr>
        <p:spPr>
          <a:xfrm>
            <a:off x="1548881" y="1006198"/>
            <a:ext cx="9750489" cy="5263973"/>
          </a:xfrm>
        </p:spPr>
        <p:txBody>
          <a:bodyPr vert="horz" lIns="91440" tIns="45720" rIns="91440" bIns="45720" rtlCol="0" anchor="t">
            <a:normAutofit/>
          </a:bodyPr>
          <a:lstStyle/>
          <a:p>
            <a:pPr>
              <a:buFont typeface="Courier New" panose="02070309020205020404" pitchFamily="49" charset="0"/>
              <a:buChar char="o"/>
            </a:pPr>
            <a:endParaRPr lang="en-US" sz="2700" dirty="0">
              <a:latin typeface="Calibri" panose="020F0502020204030204" pitchFamily="34" charset="0"/>
              <a:ea typeface="Calibri"/>
              <a:cs typeface="Calibri" panose="020F0502020204030204" pitchFamily="34" charset="0"/>
            </a:endParaRPr>
          </a:p>
          <a:p>
            <a:pPr>
              <a:buFont typeface="Courier New" panose="02070309020205020404" pitchFamily="49" charset="0"/>
              <a:buChar char="o"/>
            </a:pPr>
            <a:endParaRPr lang="en-US" sz="2700" dirty="0">
              <a:latin typeface="Calibri" panose="020F0502020204030204" pitchFamily="34" charset="0"/>
              <a:cs typeface="Calibri" panose="020F0502020204030204" pitchFamily="34" charset="0"/>
            </a:endParaRPr>
          </a:p>
          <a:p>
            <a:endParaRPr lang="en-US" dirty="0"/>
          </a:p>
        </p:txBody>
      </p:sp>
      <p:sp>
        <p:nvSpPr>
          <p:cNvPr id="4" name="TextBox 3">
            <a:extLst>
              <a:ext uri="{FF2B5EF4-FFF2-40B4-BE49-F238E27FC236}">
                <a16:creationId xmlns:a16="http://schemas.microsoft.com/office/drawing/2014/main" id="{E57B52AC-81D4-874F-E3B6-A530E93C0083}"/>
              </a:ext>
            </a:extLst>
          </p:cNvPr>
          <p:cNvSpPr txBox="1"/>
          <p:nvPr/>
        </p:nvSpPr>
        <p:spPr>
          <a:xfrm>
            <a:off x="1091681" y="1006198"/>
            <a:ext cx="9646943" cy="4939814"/>
          </a:xfrm>
          <a:prstGeom prst="rect">
            <a:avLst/>
          </a:prstGeom>
          <a:noFill/>
        </p:spPr>
        <p:txBody>
          <a:bodyPr wrap="square" rtlCol="0">
            <a:spAutoFit/>
          </a:bodyPr>
          <a:lstStyle/>
          <a:p>
            <a:pPr>
              <a:buFont typeface="Courier New" panose="02070309020205020404" pitchFamily="49" charset="0"/>
              <a:buChar char="o"/>
            </a:pPr>
            <a:r>
              <a:rPr lang="en-US" sz="2700" dirty="0">
                <a:latin typeface="Calibri"/>
                <a:ea typeface="Calibri"/>
                <a:cs typeface="Calibri"/>
              </a:rPr>
              <a:t> </a:t>
            </a:r>
            <a:r>
              <a:rPr lang="en-US" sz="2400" dirty="0">
                <a:latin typeface="Calibri"/>
                <a:ea typeface="Calibri"/>
                <a:cs typeface="Calibri"/>
              </a:rPr>
              <a:t>Any day over 12 hrs</a:t>
            </a:r>
          </a:p>
          <a:p>
            <a:endParaRPr lang="en-US" sz="2400" dirty="0">
              <a:latin typeface="Calibri"/>
              <a:ea typeface="Calibri"/>
              <a:cs typeface="Calibri"/>
            </a:endParaRPr>
          </a:p>
          <a:p>
            <a:pPr>
              <a:buFont typeface="Courier New" panose="02070309020205020404" pitchFamily="49" charset="0"/>
              <a:buChar char="o"/>
            </a:pPr>
            <a:r>
              <a:rPr lang="en-US" sz="2400" dirty="0">
                <a:latin typeface="Calibri"/>
                <a:ea typeface="Calibri"/>
                <a:cs typeface="Calibri"/>
              </a:rPr>
              <a:t> Additional crew may be required to operate legally</a:t>
            </a:r>
          </a:p>
          <a:p>
            <a:endParaRPr lang="en-US" sz="2400" dirty="0">
              <a:latin typeface="Calibri"/>
              <a:ea typeface="Calibri"/>
              <a:cs typeface="Calibri"/>
            </a:endParaRPr>
          </a:p>
          <a:p>
            <a:pPr>
              <a:buFont typeface="Courier New" panose="02070309020205020404" pitchFamily="49" charset="0"/>
              <a:buChar char="o"/>
            </a:pPr>
            <a:r>
              <a:rPr lang="en-US" sz="2400" dirty="0">
                <a:latin typeface="Calibri"/>
                <a:ea typeface="Calibri"/>
                <a:cs typeface="Calibri"/>
              </a:rPr>
              <a:t> Hourly rate may be charged, estimate $627/</a:t>
            </a:r>
            <a:r>
              <a:rPr lang="en-US" sz="2400" dirty="0" err="1">
                <a:latin typeface="Calibri"/>
                <a:ea typeface="Calibri"/>
                <a:cs typeface="Calibri"/>
              </a:rPr>
              <a:t>hr</a:t>
            </a:r>
            <a:r>
              <a:rPr lang="en-US" sz="2400" dirty="0">
                <a:latin typeface="Calibri"/>
                <a:ea typeface="Calibri"/>
                <a:cs typeface="Calibri"/>
              </a:rPr>
              <a:t> for 2025 + fuel</a:t>
            </a:r>
          </a:p>
          <a:p>
            <a:pPr>
              <a:buFont typeface="Courier New" panose="02070309020205020404" pitchFamily="49" charset="0"/>
              <a:buChar char="o"/>
            </a:pPr>
            <a:endParaRPr lang="en-US" sz="2400" dirty="0">
              <a:latin typeface="Calibri"/>
              <a:ea typeface="Calibri"/>
              <a:cs typeface="Calibri"/>
            </a:endParaRPr>
          </a:p>
          <a:p>
            <a:pPr>
              <a:buFont typeface="Courier New" panose="02070309020205020404" pitchFamily="49" charset="0"/>
              <a:buChar char="o"/>
            </a:pPr>
            <a:r>
              <a:rPr lang="en-US" sz="2400" dirty="0">
                <a:latin typeface="Calibri"/>
                <a:ea typeface="Calibri"/>
                <a:cs typeface="Calibri"/>
              </a:rPr>
              <a:t> Extended days must be planned well in advance</a:t>
            </a:r>
          </a:p>
          <a:p>
            <a:pPr>
              <a:buFont typeface="Courier New" panose="02070309020205020404" pitchFamily="49" charset="0"/>
              <a:buChar char="o"/>
            </a:pPr>
            <a:endParaRPr lang="en-US" sz="2400" dirty="0">
              <a:latin typeface="Calibri"/>
              <a:ea typeface="Calibri"/>
              <a:cs typeface="Calibri"/>
            </a:endParaRPr>
          </a:p>
          <a:p>
            <a:pPr>
              <a:buFont typeface="Courier New" panose="02070309020205020404" pitchFamily="49" charset="0"/>
              <a:buChar char="o"/>
            </a:pPr>
            <a:r>
              <a:rPr lang="en-US" sz="2400" dirty="0">
                <a:latin typeface="Calibri"/>
                <a:ea typeface="Calibri"/>
                <a:cs typeface="Calibri"/>
              </a:rPr>
              <a:t> Schedule may need to be changed due to rest requirements and other projects following day(s)</a:t>
            </a:r>
          </a:p>
          <a:p>
            <a:pPr>
              <a:buFont typeface="Courier New" panose="02070309020205020404" pitchFamily="49" charset="0"/>
              <a:buChar char="o"/>
            </a:pPr>
            <a:endParaRPr lang="en-US" sz="2400" dirty="0">
              <a:latin typeface="Calibri"/>
              <a:ea typeface="Calibri"/>
              <a:cs typeface="Calibri"/>
            </a:endParaRPr>
          </a:p>
          <a:p>
            <a:pPr>
              <a:buFont typeface="Courier New" panose="02070309020205020404" pitchFamily="49" charset="0"/>
              <a:buChar char="o"/>
            </a:pPr>
            <a:r>
              <a:rPr lang="en-US" sz="2400" dirty="0">
                <a:latin typeface="Calibri"/>
                <a:ea typeface="Calibri"/>
                <a:cs typeface="Calibri"/>
              </a:rPr>
              <a:t> Night Operations are allowed but no day ops during those projects for crew rest</a:t>
            </a:r>
            <a:endParaRPr lang="en-US" sz="1800" dirty="0">
              <a:latin typeface="Calibri"/>
              <a:ea typeface="Calibri"/>
              <a:cs typeface="Calibri"/>
            </a:endParaRPr>
          </a:p>
        </p:txBody>
      </p:sp>
    </p:spTree>
    <p:extLst>
      <p:ext uri="{BB962C8B-B14F-4D97-AF65-F5344CB8AC3E}">
        <p14:creationId xmlns:p14="http://schemas.microsoft.com/office/powerpoint/2010/main" val="4225035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A473E-E093-454D-B89E-59AA1B080D0A}"/>
              </a:ext>
            </a:extLst>
          </p:cNvPr>
          <p:cNvSpPr>
            <a:spLocks noGrp="1"/>
          </p:cNvSpPr>
          <p:nvPr>
            <p:ph type="title"/>
          </p:nvPr>
        </p:nvSpPr>
        <p:spPr/>
        <p:txBody>
          <a:bodyPr/>
          <a:lstStyle/>
          <a:p>
            <a:pPr algn="ctr"/>
            <a:r>
              <a:rPr lang="en-US" dirty="0"/>
              <a:t>SSSG Support</a:t>
            </a:r>
          </a:p>
        </p:txBody>
      </p:sp>
      <p:sp>
        <p:nvSpPr>
          <p:cNvPr id="5" name="TextBox 4">
            <a:extLst>
              <a:ext uri="{FF2B5EF4-FFF2-40B4-BE49-F238E27FC236}">
                <a16:creationId xmlns:a16="http://schemas.microsoft.com/office/drawing/2014/main" id="{650825A1-466D-4C41-9B9E-13B741D879C8}"/>
              </a:ext>
            </a:extLst>
          </p:cNvPr>
          <p:cNvSpPr txBox="1"/>
          <p:nvPr/>
        </p:nvSpPr>
        <p:spPr>
          <a:xfrm>
            <a:off x="440223" y="995046"/>
            <a:ext cx="6440079" cy="5623078"/>
          </a:xfrm>
          <a:prstGeom prst="rect">
            <a:avLst/>
          </a:prstGeom>
          <a:noFill/>
        </p:spPr>
        <p:txBody>
          <a:bodyPr wrap="square">
            <a:spAutoFit/>
          </a:bodyPr>
          <a:lstStyle/>
          <a:p>
            <a:pPr marL="285750" indent="-285750">
              <a:buFont typeface="Courier New" panose="02070309020205020404" pitchFamily="49" charset="0"/>
              <a:buChar char="o"/>
            </a:pPr>
            <a:r>
              <a:rPr lang="en-US" sz="1600" b="0" strike="noStrike" spc="-1" dirty="0">
                <a:solidFill>
                  <a:srgbClr val="000000"/>
                </a:solidFill>
                <a:latin typeface="Arial"/>
              </a:rPr>
              <a:t>A major overhaul took place to the Tioga’s science infrastructure</a:t>
            </a:r>
          </a:p>
          <a:p>
            <a:pPr marL="285750" indent="-285750">
              <a:buFont typeface="Courier New" panose="02070309020205020404" pitchFamily="49" charset="0"/>
              <a:buChar char="o"/>
            </a:pPr>
            <a:endParaRPr lang="en-US" sz="1600" b="0" strike="noStrike" spc="-1" dirty="0">
              <a:solidFill>
                <a:srgbClr val="000000"/>
              </a:solidFill>
              <a:latin typeface="Arial"/>
            </a:endParaRPr>
          </a:p>
          <a:p>
            <a:pPr marL="285750" indent="-285750">
              <a:buFont typeface="Courier New" panose="02070309020205020404" pitchFamily="49" charset="0"/>
              <a:buChar char="o"/>
            </a:pPr>
            <a:r>
              <a:rPr lang="en-US" sz="1600" b="0" strike="noStrike" spc="-1" dirty="0">
                <a:solidFill>
                  <a:srgbClr val="000000"/>
                </a:solidFill>
                <a:latin typeface="Arial"/>
              </a:rPr>
              <a:t>All of Tioga’s science wiring and racks were removed during last springs refit  </a:t>
            </a:r>
          </a:p>
          <a:p>
            <a:pPr marL="285750" indent="-285750">
              <a:buFont typeface="Courier New" panose="02070309020205020404" pitchFamily="49" charset="0"/>
              <a:buChar char="o"/>
            </a:pPr>
            <a:endParaRPr lang="en-US" sz="1600" b="0" strike="noStrike" spc="-1" dirty="0">
              <a:solidFill>
                <a:srgbClr val="000000"/>
              </a:solidFill>
              <a:latin typeface="Arial"/>
            </a:endParaRPr>
          </a:p>
          <a:p>
            <a:pPr marL="285750" indent="-285750">
              <a:buFont typeface="Courier New" panose="02070309020205020404" pitchFamily="49" charset="0"/>
              <a:buChar char="o"/>
            </a:pPr>
            <a:r>
              <a:rPr lang="en-US" sz="1600" b="0" strike="noStrike" spc="-1" dirty="0">
                <a:solidFill>
                  <a:srgbClr val="000000"/>
                </a:solidFill>
                <a:latin typeface="Arial"/>
              </a:rPr>
              <a:t>Two new racks and new data and network wiring have been installed as replacements</a:t>
            </a:r>
          </a:p>
          <a:p>
            <a:pPr marL="285750" indent="-285750">
              <a:buFont typeface="Courier New" panose="02070309020205020404" pitchFamily="49" charset="0"/>
              <a:buChar char="o"/>
            </a:pPr>
            <a:endParaRPr lang="en-US" sz="1600" b="0" strike="noStrike" spc="-1" dirty="0">
              <a:solidFill>
                <a:srgbClr val="000000"/>
              </a:solidFill>
              <a:latin typeface="Arial"/>
            </a:endParaRPr>
          </a:p>
          <a:p>
            <a:pPr marL="285750" indent="-285750">
              <a:buFont typeface="Courier New" panose="02070309020205020404" pitchFamily="49" charset="0"/>
              <a:buChar char="o"/>
            </a:pPr>
            <a:r>
              <a:rPr lang="en-US" sz="1600" b="0" strike="noStrike" spc="-1" dirty="0">
                <a:solidFill>
                  <a:srgbClr val="000000"/>
                </a:solidFill>
                <a:latin typeface="Arial"/>
              </a:rPr>
              <a:t>Two new data collection computers have been installed, </a:t>
            </a:r>
            <a:r>
              <a:rPr lang="en-US" sz="1600" spc="-1" dirty="0">
                <a:solidFill>
                  <a:srgbClr val="000000"/>
                </a:solidFill>
                <a:latin typeface="Arial"/>
              </a:rPr>
              <a:t>I</a:t>
            </a:r>
            <a:r>
              <a:rPr lang="en-US" sz="1600" b="0" strike="noStrike" spc="-1" dirty="0">
                <a:solidFill>
                  <a:srgbClr val="000000"/>
                </a:solidFill>
                <a:latin typeface="Arial"/>
              </a:rPr>
              <a:t>n line with plans for all WHOI vessels to update their data collection systems  </a:t>
            </a:r>
          </a:p>
          <a:p>
            <a:pPr marL="285750" indent="-285750">
              <a:buFont typeface="Courier New" panose="02070309020205020404" pitchFamily="49" charset="0"/>
              <a:buChar char="o"/>
            </a:pPr>
            <a:endParaRPr lang="en-US" sz="1600" b="0" strike="noStrike" spc="-1" dirty="0">
              <a:solidFill>
                <a:srgbClr val="000000"/>
              </a:solidFill>
              <a:latin typeface="Arial"/>
            </a:endParaRPr>
          </a:p>
          <a:p>
            <a:pPr marL="285750" indent="-285750">
              <a:buFont typeface="Courier New" panose="02070309020205020404" pitchFamily="49" charset="0"/>
              <a:buChar char="o"/>
            </a:pPr>
            <a:r>
              <a:rPr lang="en-US" sz="1600" b="0" strike="noStrike" spc="-1" dirty="0">
                <a:solidFill>
                  <a:srgbClr val="000000"/>
                </a:solidFill>
                <a:latin typeface="Arial"/>
              </a:rPr>
              <a:t>A new L1/L5 GPS is presently being installed, which will give small improvement in GPS accuracy  </a:t>
            </a:r>
          </a:p>
          <a:p>
            <a:pPr marL="285750" indent="-285750">
              <a:buFont typeface="Courier New" panose="02070309020205020404" pitchFamily="49" charset="0"/>
              <a:buChar char="o"/>
            </a:pPr>
            <a:endParaRPr lang="en-US" sz="1600" b="0" strike="noStrike" spc="-1" dirty="0">
              <a:solidFill>
                <a:srgbClr val="000000"/>
              </a:solidFill>
              <a:latin typeface="Arial"/>
            </a:endParaRPr>
          </a:p>
          <a:p>
            <a:pPr marL="285750" indent="-285750">
              <a:buFont typeface="Courier New" panose="02070309020205020404" pitchFamily="49" charset="0"/>
              <a:buChar char="o"/>
            </a:pPr>
            <a:r>
              <a:rPr lang="en-US" sz="1600" b="0" strike="noStrike" spc="-1" dirty="0">
                <a:solidFill>
                  <a:srgbClr val="000000"/>
                </a:solidFill>
                <a:latin typeface="Arial"/>
              </a:rPr>
              <a:t>The network is due for an overhaul, with plans to replace the router and add </a:t>
            </a:r>
            <a:r>
              <a:rPr lang="en-US" sz="1600" b="0" strike="noStrike" spc="-1" dirty="0" err="1">
                <a:solidFill>
                  <a:srgbClr val="000000"/>
                </a:solidFill>
                <a:latin typeface="Arial"/>
              </a:rPr>
              <a:t>WiFi</a:t>
            </a:r>
            <a:r>
              <a:rPr lang="en-US" sz="1600" b="0" strike="noStrike" spc="-1" dirty="0">
                <a:solidFill>
                  <a:srgbClr val="000000"/>
                </a:solidFill>
                <a:latin typeface="Arial"/>
              </a:rPr>
              <a:t> access</a:t>
            </a:r>
          </a:p>
          <a:p>
            <a:pPr marL="285750" indent="-285750">
              <a:buFont typeface="Courier New" panose="02070309020205020404" pitchFamily="49" charset="0"/>
              <a:buChar char="o"/>
            </a:pPr>
            <a:endParaRPr lang="en-US" sz="1600" b="0" strike="noStrike" spc="-1" dirty="0">
              <a:solidFill>
                <a:srgbClr val="000000"/>
              </a:solidFill>
              <a:latin typeface="Arial"/>
            </a:endParaRPr>
          </a:p>
          <a:p>
            <a:pPr marL="285750" indent="-285750">
              <a:buFont typeface="Courier New" panose="02070309020205020404" pitchFamily="49" charset="0"/>
              <a:buChar char="o"/>
            </a:pPr>
            <a:r>
              <a:rPr lang="en-US" sz="1600" b="0" strike="noStrike" spc="-1" dirty="0">
                <a:solidFill>
                  <a:srgbClr val="000000"/>
                </a:solidFill>
                <a:latin typeface="Arial"/>
              </a:rPr>
              <a:t>There are tentative plans to add Starlink service for science use </a:t>
            </a:r>
          </a:p>
          <a:p>
            <a:pPr marL="285750" indent="-285750">
              <a:buFont typeface="Courier New" panose="02070309020205020404" pitchFamily="49" charset="0"/>
              <a:buChar char="o"/>
            </a:pPr>
            <a:endParaRPr lang="en-US" sz="1600" b="0" strike="noStrike" spc="-1" dirty="0">
              <a:solidFill>
                <a:srgbClr val="000000"/>
              </a:solidFill>
              <a:latin typeface="Arial"/>
            </a:endParaRPr>
          </a:p>
          <a:p>
            <a:pPr marL="285750" indent="-285750">
              <a:buFont typeface="Courier New" panose="02070309020205020404" pitchFamily="49" charset="0"/>
              <a:buChar char="o"/>
            </a:pPr>
            <a:r>
              <a:rPr lang="en-US" sz="1600" b="0" strike="noStrike" spc="-1" dirty="0">
                <a:solidFill>
                  <a:srgbClr val="000000"/>
                </a:solidFill>
                <a:latin typeface="Arial"/>
              </a:rPr>
              <a:t>Input on the usefulness of Starlink for science would be helpful    </a:t>
            </a:r>
          </a:p>
          <a:p>
            <a:pPr marL="342900" indent="-228600">
              <a:lnSpc>
                <a:spcPct val="90000"/>
              </a:lnSpc>
              <a:buFont typeface="Courier New" panose="02070309020205020404" pitchFamily="49" charset="0"/>
              <a:buChar char="o"/>
            </a:pPr>
            <a:endParaRPr lang="en-US" sz="2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C7D45C5-A29A-8283-95DD-8AA1E4A907C9}"/>
              </a:ext>
            </a:extLst>
          </p:cNvPr>
          <p:cNvPicPr>
            <a:picLocks noChangeAspect="1"/>
          </p:cNvPicPr>
          <p:nvPr/>
        </p:nvPicPr>
        <p:blipFill>
          <a:blip r:embed="rId2"/>
          <a:stretch>
            <a:fillRect/>
          </a:stretch>
        </p:blipFill>
        <p:spPr>
          <a:xfrm>
            <a:off x="7811435" y="1179690"/>
            <a:ext cx="3940342" cy="5253789"/>
          </a:xfrm>
          <a:prstGeom prst="rect">
            <a:avLst/>
          </a:prstGeom>
        </p:spPr>
      </p:pic>
    </p:spTree>
    <p:extLst>
      <p:ext uri="{BB962C8B-B14F-4D97-AF65-F5344CB8AC3E}">
        <p14:creationId xmlns:p14="http://schemas.microsoft.com/office/powerpoint/2010/main" val="4164346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A473E-E093-454D-B89E-59AA1B080D0A}"/>
              </a:ext>
            </a:extLst>
          </p:cNvPr>
          <p:cNvSpPr>
            <a:spLocks noGrp="1"/>
          </p:cNvSpPr>
          <p:nvPr>
            <p:ph type="title"/>
          </p:nvPr>
        </p:nvSpPr>
        <p:spPr/>
        <p:txBody>
          <a:bodyPr/>
          <a:lstStyle/>
          <a:p>
            <a:pPr algn="ctr"/>
            <a:r>
              <a:rPr lang="en-US" dirty="0">
                <a:latin typeface="Arial"/>
                <a:cs typeface="Arial"/>
              </a:rPr>
              <a:t>2025 Planned Improvements</a:t>
            </a:r>
            <a:endParaRPr lang="en-US" dirty="0"/>
          </a:p>
        </p:txBody>
      </p:sp>
      <p:sp>
        <p:nvSpPr>
          <p:cNvPr id="3" name="Content Placeholder 2">
            <a:extLst>
              <a:ext uri="{FF2B5EF4-FFF2-40B4-BE49-F238E27FC236}">
                <a16:creationId xmlns:a16="http://schemas.microsoft.com/office/drawing/2014/main" id="{3B2EF963-5E0D-4C3C-8301-AEE7BAB27D71}"/>
              </a:ext>
            </a:extLst>
          </p:cNvPr>
          <p:cNvSpPr>
            <a:spLocks noGrp="1"/>
          </p:cNvSpPr>
          <p:nvPr>
            <p:ph idx="1"/>
          </p:nvPr>
        </p:nvSpPr>
        <p:spPr>
          <a:xfrm>
            <a:off x="1537995" y="1107189"/>
            <a:ext cx="9658739" cy="5009321"/>
          </a:xfrm>
        </p:spPr>
        <p:txBody>
          <a:bodyPr vert="horz" lIns="91440" tIns="45720" rIns="91440" bIns="45720" rtlCol="0" anchor="t">
            <a:normAutofit/>
          </a:bodyPr>
          <a:lstStyle/>
          <a:p>
            <a:pPr>
              <a:buFont typeface="Courier New" panose="02070309020205020404" pitchFamily="49" charset="0"/>
              <a:buChar char="o"/>
            </a:pPr>
            <a:r>
              <a:rPr lang="en-US" sz="2400" dirty="0">
                <a:latin typeface="Calibri"/>
                <a:ea typeface="Calibri"/>
                <a:cs typeface="Calibri"/>
              </a:rPr>
              <a:t>Winch drum relocations (swap)</a:t>
            </a:r>
            <a:endParaRPr lang="en-US" dirty="0"/>
          </a:p>
          <a:p>
            <a:pPr>
              <a:buFont typeface="Courier New" panose="02070309020205020404" pitchFamily="49" charset="0"/>
              <a:buChar char="o"/>
            </a:pPr>
            <a:r>
              <a:rPr lang="en-US" sz="2400" dirty="0">
                <a:latin typeface="Calibri"/>
                <a:ea typeface="Calibri"/>
                <a:cs typeface="Calibri"/>
              </a:rPr>
              <a:t>Knuckle Crane – DMW M42.20A</a:t>
            </a:r>
          </a:p>
          <a:p>
            <a:pPr>
              <a:buFont typeface="Courier New" panose="02070309020205020404" pitchFamily="49" charset="0"/>
              <a:buChar char="o"/>
            </a:pPr>
            <a:r>
              <a:rPr lang="en-US" sz="2400" dirty="0">
                <a:latin typeface="Calibri"/>
                <a:ea typeface="Calibri"/>
                <a:cs typeface="Calibri"/>
              </a:rPr>
              <a:t>Reach 16.4 ft</a:t>
            </a:r>
          </a:p>
          <a:p>
            <a:pPr>
              <a:buFont typeface="Courier New" panose="02070309020205020404" pitchFamily="49" charset="0"/>
              <a:buChar char="o"/>
            </a:pPr>
            <a:r>
              <a:rPr lang="en-US" sz="2400" dirty="0">
                <a:latin typeface="Calibri"/>
                <a:ea typeface="Calibri"/>
                <a:cs typeface="Calibri"/>
              </a:rPr>
              <a:t>hook load rating of 1,200 </a:t>
            </a:r>
            <a:r>
              <a:rPr lang="en-US" sz="2400" dirty="0" err="1">
                <a:latin typeface="Calibri"/>
                <a:ea typeface="Calibri"/>
                <a:cs typeface="Calibri"/>
              </a:rPr>
              <a:t>lbs</a:t>
            </a:r>
            <a:r>
              <a:rPr lang="en-US" sz="2400" dirty="0">
                <a:latin typeface="Calibri"/>
                <a:ea typeface="Calibri"/>
                <a:cs typeface="Calibri"/>
              </a:rPr>
              <a:t> at full extension</a:t>
            </a:r>
          </a:p>
          <a:p>
            <a:pPr>
              <a:buFont typeface="Courier New" panose="02070309020205020404" pitchFamily="49" charset="0"/>
              <a:buChar char="o"/>
            </a:pPr>
            <a:r>
              <a:rPr lang="en-US" sz="2400" dirty="0">
                <a:latin typeface="Calibri"/>
                <a:ea typeface="Calibri"/>
                <a:cs typeface="Calibri"/>
              </a:rPr>
              <a:t>CTD Fluorometer</a:t>
            </a:r>
          </a:p>
          <a:p>
            <a:pPr>
              <a:buFont typeface="Courier New" panose="02070309020205020404" pitchFamily="49" charset="0"/>
              <a:buChar char="o"/>
            </a:pPr>
            <a:r>
              <a:rPr lang="en-US" sz="2400" dirty="0">
                <a:latin typeface="Calibri"/>
                <a:ea typeface="Calibri"/>
                <a:cs typeface="Calibri"/>
              </a:rPr>
              <a:t>Starlink </a:t>
            </a:r>
          </a:p>
          <a:p>
            <a:pPr marL="0" indent="0">
              <a:buNone/>
            </a:pPr>
            <a:endParaRPr lang="en-US" sz="2400" dirty="0">
              <a:latin typeface="Calibri"/>
              <a:ea typeface="Calibri"/>
              <a:cs typeface="Calibri"/>
            </a:endParaRPr>
          </a:p>
          <a:p>
            <a:pPr>
              <a:buFont typeface="Courier New" panose="02070309020205020404" pitchFamily="49" charset="0"/>
              <a:buChar char="o"/>
            </a:pPr>
            <a:endParaRPr lang="en-US" sz="2400" dirty="0">
              <a:latin typeface="Calibri"/>
              <a:ea typeface="Calibri"/>
              <a:cs typeface="Calibri"/>
            </a:endParaRPr>
          </a:p>
          <a:p>
            <a:endParaRPr lang="en-US" dirty="0">
              <a:cs typeface="Arial" panose="020B0604020202020204" pitchFamily="34" charset="0"/>
            </a:endParaRPr>
          </a:p>
        </p:txBody>
      </p:sp>
      <p:pic>
        <p:nvPicPr>
          <p:cNvPr id="4" name="Picture 3" descr="A crane on a boat&#10;&#10;Description automatically generated">
            <a:extLst>
              <a:ext uri="{FF2B5EF4-FFF2-40B4-BE49-F238E27FC236}">
                <a16:creationId xmlns:a16="http://schemas.microsoft.com/office/drawing/2014/main" id="{2C85247C-12E3-2CE8-550D-96548B842565}"/>
              </a:ext>
            </a:extLst>
          </p:cNvPr>
          <p:cNvPicPr>
            <a:picLocks noChangeAspect="1"/>
          </p:cNvPicPr>
          <p:nvPr/>
        </p:nvPicPr>
        <p:blipFill>
          <a:blip r:embed="rId2"/>
          <a:stretch>
            <a:fillRect/>
          </a:stretch>
        </p:blipFill>
        <p:spPr>
          <a:xfrm>
            <a:off x="7876913" y="1281545"/>
            <a:ext cx="3319264" cy="4294910"/>
          </a:xfrm>
          <a:prstGeom prst="rect">
            <a:avLst/>
          </a:prstGeom>
        </p:spPr>
      </p:pic>
      <p:pic>
        <p:nvPicPr>
          <p:cNvPr id="6" name="Picture 5">
            <a:extLst>
              <a:ext uri="{FF2B5EF4-FFF2-40B4-BE49-F238E27FC236}">
                <a16:creationId xmlns:a16="http://schemas.microsoft.com/office/drawing/2014/main" id="{19B9F2E3-BBF8-6862-FD75-D498ADE159C9}"/>
              </a:ext>
            </a:extLst>
          </p:cNvPr>
          <p:cNvPicPr>
            <a:picLocks noChangeAspect="1"/>
          </p:cNvPicPr>
          <p:nvPr/>
        </p:nvPicPr>
        <p:blipFill>
          <a:blip r:embed="rId3"/>
          <a:stretch>
            <a:fillRect/>
          </a:stretch>
        </p:blipFill>
        <p:spPr>
          <a:xfrm>
            <a:off x="4992324" y="3158603"/>
            <a:ext cx="2438785" cy="2417852"/>
          </a:xfrm>
          <a:prstGeom prst="rect">
            <a:avLst/>
          </a:prstGeom>
        </p:spPr>
      </p:pic>
      <p:pic>
        <p:nvPicPr>
          <p:cNvPr id="8" name="Picture 7">
            <a:extLst>
              <a:ext uri="{FF2B5EF4-FFF2-40B4-BE49-F238E27FC236}">
                <a16:creationId xmlns:a16="http://schemas.microsoft.com/office/drawing/2014/main" id="{311A5C42-EF84-C96D-A520-FE7783AAA41E}"/>
              </a:ext>
            </a:extLst>
          </p:cNvPr>
          <p:cNvPicPr>
            <a:picLocks noChangeAspect="1"/>
          </p:cNvPicPr>
          <p:nvPr/>
        </p:nvPicPr>
        <p:blipFill>
          <a:blip r:embed="rId4"/>
          <a:stretch>
            <a:fillRect/>
          </a:stretch>
        </p:blipFill>
        <p:spPr>
          <a:xfrm>
            <a:off x="2559430" y="3747497"/>
            <a:ext cx="2209992" cy="1828958"/>
          </a:xfrm>
          <a:prstGeom prst="rect">
            <a:avLst/>
          </a:prstGeom>
        </p:spPr>
      </p:pic>
    </p:spTree>
    <p:extLst>
      <p:ext uri="{BB962C8B-B14F-4D97-AF65-F5344CB8AC3E}">
        <p14:creationId xmlns:p14="http://schemas.microsoft.com/office/powerpoint/2010/main" val="1282893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C1753-4FCF-4C11-BC96-F1C90B4D25D2}"/>
              </a:ext>
            </a:extLst>
          </p:cNvPr>
          <p:cNvSpPr>
            <a:spLocks noGrp="1"/>
          </p:cNvSpPr>
          <p:nvPr>
            <p:ph type="title"/>
          </p:nvPr>
        </p:nvSpPr>
        <p:spPr/>
        <p:txBody>
          <a:bodyPr/>
          <a:lstStyle/>
          <a:p>
            <a:pPr algn="ctr"/>
            <a:r>
              <a:rPr lang="en-US" dirty="0"/>
              <a:t>QUESTIONS?</a:t>
            </a:r>
          </a:p>
        </p:txBody>
      </p:sp>
      <p:pic>
        <p:nvPicPr>
          <p:cNvPr id="4" name="Content Placeholder 3">
            <a:extLst>
              <a:ext uri="{FF2B5EF4-FFF2-40B4-BE49-F238E27FC236}">
                <a16:creationId xmlns:a16="http://schemas.microsoft.com/office/drawing/2014/main" id="{798C892E-D400-4A6D-8A22-615DB4C152CE}"/>
              </a:ext>
            </a:extLst>
          </p:cNvPr>
          <p:cNvPicPr>
            <a:picLocks noGrp="1" noChangeAspect="1"/>
          </p:cNvPicPr>
          <p:nvPr>
            <p:ph idx="1"/>
          </p:nvPr>
        </p:nvPicPr>
        <p:blipFill>
          <a:blip r:embed="rId2"/>
          <a:stretch>
            <a:fillRect/>
          </a:stretch>
        </p:blipFill>
        <p:spPr>
          <a:xfrm>
            <a:off x="4142062" y="1343856"/>
            <a:ext cx="3907875" cy="4761389"/>
          </a:xfrm>
          <a:prstGeom prst="rect">
            <a:avLst/>
          </a:prstGeom>
        </p:spPr>
      </p:pic>
    </p:spTree>
    <p:extLst>
      <p:ext uri="{BB962C8B-B14F-4D97-AF65-F5344CB8AC3E}">
        <p14:creationId xmlns:p14="http://schemas.microsoft.com/office/powerpoint/2010/main" val="3519082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2BA46-CC7A-7CD5-95B6-0EB3993ED5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9C19FD-7B7E-3D9C-D774-B508C674469A}"/>
              </a:ext>
            </a:extLst>
          </p:cNvPr>
          <p:cNvSpPr>
            <a:spLocks noGrp="1"/>
          </p:cNvSpPr>
          <p:nvPr>
            <p:ph type="title"/>
          </p:nvPr>
        </p:nvSpPr>
        <p:spPr/>
        <p:txBody>
          <a:bodyPr/>
          <a:lstStyle/>
          <a:p>
            <a:pPr algn="ctr"/>
            <a:r>
              <a:rPr lang="en-US" dirty="0"/>
              <a:t>MLR Pictures</a:t>
            </a:r>
          </a:p>
        </p:txBody>
      </p:sp>
      <p:pic>
        <p:nvPicPr>
          <p:cNvPr id="7" name="Content Placeholder 6" descr="A room with a couch and chairs&#10;&#10;Description automatically generated">
            <a:extLst>
              <a:ext uri="{FF2B5EF4-FFF2-40B4-BE49-F238E27FC236}">
                <a16:creationId xmlns:a16="http://schemas.microsoft.com/office/drawing/2014/main" id="{47D0D731-8339-B4ED-9375-D7CBA0FF42FD}"/>
              </a:ext>
            </a:extLst>
          </p:cNvPr>
          <p:cNvPicPr>
            <a:picLocks noGrp="1" noChangeAspect="1"/>
          </p:cNvPicPr>
          <p:nvPr>
            <p:ph idx="1"/>
          </p:nvPr>
        </p:nvPicPr>
        <p:blipFill>
          <a:blip r:embed="rId2"/>
          <a:stretch>
            <a:fillRect/>
          </a:stretch>
        </p:blipFill>
        <p:spPr>
          <a:xfrm>
            <a:off x="4058771" y="3264755"/>
            <a:ext cx="4074458" cy="3055844"/>
          </a:xfrm>
        </p:spPr>
      </p:pic>
      <p:pic>
        <p:nvPicPr>
          <p:cNvPr id="9" name="Picture 8">
            <a:extLst>
              <a:ext uri="{FF2B5EF4-FFF2-40B4-BE49-F238E27FC236}">
                <a16:creationId xmlns:a16="http://schemas.microsoft.com/office/drawing/2014/main" id="{6E255B01-61D5-79A2-50AA-00EA50B241B7}"/>
              </a:ext>
            </a:extLst>
          </p:cNvPr>
          <p:cNvPicPr>
            <a:picLocks noChangeAspect="1"/>
          </p:cNvPicPr>
          <p:nvPr/>
        </p:nvPicPr>
        <p:blipFill>
          <a:blip r:embed="rId3"/>
          <a:stretch>
            <a:fillRect/>
          </a:stretch>
        </p:blipFill>
        <p:spPr>
          <a:xfrm>
            <a:off x="4074459" y="861311"/>
            <a:ext cx="4174933" cy="2430122"/>
          </a:xfrm>
          <a:prstGeom prst="rect">
            <a:avLst/>
          </a:prstGeom>
        </p:spPr>
      </p:pic>
      <p:pic>
        <p:nvPicPr>
          <p:cNvPr id="4" name="Picture 3" descr="A metal object with a screw on the side">
            <a:extLst>
              <a:ext uri="{FF2B5EF4-FFF2-40B4-BE49-F238E27FC236}">
                <a16:creationId xmlns:a16="http://schemas.microsoft.com/office/drawing/2014/main" id="{A95A259D-840B-1ACB-2FF0-B2A6B6970F8D}"/>
              </a:ext>
            </a:extLst>
          </p:cNvPr>
          <p:cNvPicPr>
            <a:picLocks noChangeAspect="1"/>
          </p:cNvPicPr>
          <p:nvPr/>
        </p:nvPicPr>
        <p:blipFill>
          <a:blip r:embed="rId4"/>
          <a:stretch>
            <a:fillRect/>
          </a:stretch>
        </p:blipFill>
        <p:spPr>
          <a:xfrm rot="5400000">
            <a:off x="7438466" y="1540387"/>
            <a:ext cx="5432610" cy="4074458"/>
          </a:xfrm>
          <a:prstGeom prst="rect">
            <a:avLst/>
          </a:prstGeom>
        </p:spPr>
      </p:pic>
      <p:pic>
        <p:nvPicPr>
          <p:cNvPr id="6" name="Picture 5" descr="A boat on the water&#10;&#10;Description automatically generated">
            <a:extLst>
              <a:ext uri="{FF2B5EF4-FFF2-40B4-BE49-F238E27FC236}">
                <a16:creationId xmlns:a16="http://schemas.microsoft.com/office/drawing/2014/main" id="{D84149D9-CBFD-9F08-353A-3E7153E3C67A}"/>
              </a:ext>
            </a:extLst>
          </p:cNvPr>
          <p:cNvPicPr>
            <a:picLocks noChangeAspect="1"/>
          </p:cNvPicPr>
          <p:nvPr/>
        </p:nvPicPr>
        <p:blipFill>
          <a:blip r:embed="rId5"/>
          <a:stretch>
            <a:fillRect/>
          </a:stretch>
        </p:blipFill>
        <p:spPr>
          <a:xfrm>
            <a:off x="-23532" y="887987"/>
            <a:ext cx="4074459" cy="5432612"/>
          </a:xfrm>
          <a:prstGeom prst="rect">
            <a:avLst/>
          </a:prstGeom>
        </p:spPr>
      </p:pic>
    </p:spTree>
    <p:extLst>
      <p:ext uri="{BB962C8B-B14F-4D97-AF65-F5344CB8AC3E}">
        <p14:creationId xmlns:p14="http://schemas.microsoft.com/office/powerpoint/2010/main" val="2244585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75A923-FC2D-6B4E-AE95-87A7F1E4EA53}"/>
              </a:ext>
            </a:extLst>
          </p:cNvPr>
          <p:cNvSpPr>
            <a:spLocks noGrp="1"/>
          </p:cNvSpPr>
          <p:nvPr>
            <p:ph type="title"/>
          </p:nvPr>
        </p:nvSpPr>
        <p:spPr>
          <a:xfrm>
            <a:off x="847655" y="34292"/>
            <a:ext cx="10770307" cy="1006196"/>
          </a:xfrm>
        </p:spPr>
        <p:txBody>
          <a:bodyPr>
            <a:normAutofit/>
          </a:bodyPr>
          <a:lstStyle/>
          <a:p>
            <a:pPr algn="ctr"/>
            <a:r>
              <a:rPr lang="en-US" dirty="0">
                <a:latin typeface="Arial"/>
                <a:cs typeface="Arial"/>
              </a:rPr>
              <a:t>Meeting Agenda for January 29, 2025</a:t>
            </a:r>
          </a:p>
        </p:txBody>
      </p:sp>
      <p:pic>
        <p:nvPicPr>
          <p:cNvPr id="2" name="Picture 1">
            <a:extLst>
              <a:ext uri="{FF2B5EF4-FFF2-40B4-BE49-F238E27FC236}">
                <a16:creationId xmlns:a16="http://schemas.microsoft.com/office/drawing/2014/main" id="{B296D648-9384-4317-886A-46614EAA6DE1}"/>
              </a:ext>
            </a:extLst>
          </p:cNvPr>
          <p:cNvPicPr>
            <a:picLocks noChangeAspect="1"/>
          </p:cNvPicPr>
          <p:nvPr/>
        </p:nvPicPr>
        <p:blipFill>
          <a:blip r:embed="rId2"/>
          <a:stretch>
            <a:fillRect/>
          </a:stretch>
        </p:blipFill>
        <p:spPr>
          <a:xfrm>
            <a:off x="5035076" y="2386361"/>
            <a:ext cx="5952415" cy="2637564"/>
          </a:xfrm>
          <a:prstGeom prst="rect">
            <a:avLst/>
          </a:prstGeom>
        </p:spPr>
      </p:pic>
      <p:sp>
        <p:nvSpPr>
          <p:cNvPr id="3" name="Rectangle 2">
            <a:extLst>
              <a:ext uri="{FF2B5EF4-FFF2-40B4-BE49-F238E27FC236}">
                <a16:creationId xmlns:a16="http://schemas.microsoft.com/office/drawing/2014/main" id="{9480F1DD-D42B-4854-8FC5-DCD9EE4D524E}"/>
              </a:ext>
            </a:extLst>
          </p:cNvPr>
          <p:cNvSpPr/>
          <p:nvPr/>
        </p:nvSpPr>
        <p:spPr>
          <a:xfrm>
            <a:off x="1113262" y="862532"/>
            <a:ext cx="6045820" cy="4401205"/>
          </a:xfrm>
          <a:prstGeom prst="rect">
            <a:avLst/>
          </a:prstGeom>
        </p:spPr>
        <p:txBody>
          <a:bodyPr wrap="square" lIns="91440" tIns="45720" rIns="91440" bIns="45720" anchor="t">
            <a:spAutoFit/>
          </a:bodyPr>
          <a:lstStyle/>
          <a:p>
            <a:pPr marL="457200" indent="-457200">
              <a:buFont typeface="Courier New" panose="02070309020205020404" pitchFamily="49" charset="0"/>
              <a:buChar char="o"/>
            </a:pPr>
            <a:endParaRPr lang="en-US" sz="2800" dirty="0">
              <a:latin typeface="Calibri" panose="020F0502020204030204" pitchFamily="34" charset="0"/>
              <a:cs typeface="Calibri" panose="020F0502020204030204" pitchFamily="34" charset="0"/>
            </a:endParaRPr>
          </a:p>
          <a:p>
            <a:pPr marL="1371600" lvl="2" indent="-457200">
              <a:buFont typeface="Courier New" panose="02070309020205020404" pitchFamily="49" charset="0"/>
              <a:buChar char="o"/>
            </a:pPr>
            <a:r>
              <a:rPr lang="en-US" sz="2800" dirty="0">
                <a:latin typeface="Calibri"/>
                <a:ea typeface="Calibri"/>
                <a:cs typeface="Calibri"/>
              </a:rPr>
              <a:t>2024 Review</a:t>
            </a:r>
          </a:p>
          <a:p>
            <a:pPr marL="1371600" lvl="2" indent="-457200">
              <a:buFont typeface="Courier New" panose="02070309020205020404" pitchFamily="49" charset="0"/>
              <a:buChar char="o"/>
            </a:pPr>
            <a:r>
              <a:rPr lang="en-US" sz="2800" dirty="0">
                <a:latin typeface="Calibri"/>
                <a:ea typeface="Calibri"/>
                <a:cs typeface="Calibri"/>
              </a:rPr>
              <a:t>2025 Day Rates &amp; Fuel Rates</a:t>
            </a:r>
          </a:p>
          <a:p>
            <a:pPr marL="1371600" lvl="2" indent="-457200">
              <a:buFont typeface="Courier New" panose="02070309020205020404" pitchFamily="49" charset="0"/>
              <a:buChar char="o"/>
            </a:pPr>
            <a:r>
              <a:rPr lang="en-US" sz="2800" dirty="0">
                <a:latin typeface="Calibri"/>
                <a:ea typeface="Calibri"/>
                <a:cs typeface="Calibri"/>
              </a:rPr>
              <a:t>Scheduling </a:t>
            </a:r>
          </a:p>
          <a:p>
            <a:pPr marL="1371600" lvl="2" indent="-457200">
              <a:buFont typeface="Courier New" panose="02070309020205020404" pitchFamily="49" charset="0"/>
              <a:buChar char="o"/>
            </a:pPr>
            <a:r>
              <a:rPr lang="en-US" sz="2800" dirty="0">
                <a:latin typeface="Calibri"/>
                <a:ea typeface="Calibri"/>
                <a:cs typeface="Calibri"/>
              </a:rPr>
              <a:t>Standby Days</a:t>
            </a:r>
          </a:p>
          <a:p>
            <a:pPr marL="1371600" lvl="2" indent="-457200">
              <a:buFont typeface="Courier New" panose="02070309020205020404" pitchFamily="49" charset="0"/>
              <a:buChar char="o"/>
            </a:pPr>
            <a:r>
              <a:rPr lang="en-US" sz="2800" dirty="0">
                <a:latin typeface="Calibri"/>
                <a:ea typeface="Calibri"/>
                <a:cs typeface="Calibri"/>
              </a:rPr>
              <a:t>MVCO</a:t>
            </a:r>
          </a:p>
          <a:p>
            <a:pPr marL="1371600" lvl="2" indent="-457200">
              <a:buFont typeface="Courier New" panose="02070309020205020404" pitchFamily="49" charset="0"/>
              <a:buChar char="o"/>
            </a:pPr>
            <a:r>
              <a:rPr lang="en-US" sz="2800" dirty="0">
                <a:latin typeface="Calibri"/>
                <a:ea typeface="Calibri"/>
                <a:cs typeface="Calibri"/>
              </a:rPr>
              <a:t>Dive Ops</a:t>
            </a:r>
          </a:p>
          <a:p>
            <a:pPr marL="1371600" lvl="2" indent="-457200">
              <a:buFont typeface="Courier New" panose="02070309020205020404" pitchFamily="49" charset="0"/>
              <a:buChar char="o"/>
            </a:pPr>
            <a:r>
              <a:rPr lang="en-US" sz="2800" dirty="0">
                <a:latin typeface="Calibri"/>
                <a:ea typeface="Calibri"/>
                <a:cs typeface="Calibri"/>
              </a:rPr>
              <a:t>Extended Days</a:t>
            </a:r>
          </a:p>
          <a:p>
            <a:pPr marL="1371600" lvl="2" indent="-457200">
              <a:buFont typeface="Courier New" panose="02070309020205020404" pitchFamily="49" charset="0"/>
              <a:buChar char="o"/>
            </a:pPr>
            <a:r>
              <a:rPr lang="en-US" sz="2800" dirty="0">
                <a:latin typeface="Calibri" panose="020F0502020204030204" pitchFamily="34" charset="0"/>
                <a:cs typeface="Calibri" panose="020F0502020204030204" pitchFamily="34" charset="0"/>
              </a:rPr>
              <a:t>SSSG Update</a:t>
            </a:r>
            <a:endParaRPr lang="en-US" sz="2800" dirty="0">
              <a:latin typeface="Calibri"/>
              <a:ea typeface="Calibri"/>
              <a:cs typeface="Calibri"/>
            </a:endParaRPr>
          </a:p>
          <a:p>
            <a:pPr marL="1371600" lvl="2" indent="-457200">
              <a:buFont typeface="Courier New" panose="02070309020205020404" pitchFamily="49" charset="0"/>
              <a:buChar char="o"/>
            </a:pPr>
            <a:r>
              <a:rPr lang="en-US" sz="2800" dirty="0">
                <a:latin typeface="Calibri"/>
                <a:ea typeface="Calibri"/>
                <a:cs typeface="Calibri"/>
              </a:rPr>
              <a:t>Improvements</a:t>
            </a:r>
            <a:endParaRPr lang="en-US" sz="2000" dirty="0">
              <a:solidFill>
                <a:srgbClr val="FF0000"/>
              </a:solidFill>
              <a:latin typeface="Calibri"/>
              <a:ea typeface="Calibri"/>
              <a:cs typeface="Calibri"/>
            </a:endParaRPr>
          </a:p>
        </p:txBody>
      </p:sp>
    </p:spTree>
    <p:extLst>
      <p:ext uri="{BB962C8B-B14F-4D97-AF65-F5344CB8AC3E}">
        <p14:creationId xmlns:p14="http://schemas.microsoft.com/office/powerpoint/2010/main" val="150618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ED305-9F76-4831-BF1A-A4E1E0CCA135}"/>
              </a:ext>
            </a:extLst>
          </p:cNvPr>
          <p:cNvSpPr>
            <a:spLocks noGrp="1"/>
          </p:cNvSpPr>
          <p:nvPr>
            <p:ph type="title"/>
          </p:nvPr>
        </p:nvSpPr>
        <p:spPr/>
        <p:txBody>
          <a:bodyPr/>
          <a:lstStyle/>
          <a:p>
            <a:pPr algn="ctr"/>
            <a:r>
              <a:rPr lang="en-US" dirty="0"/>
              <a:t>2024 Review</a:t>
            </a:r>
          </a:p>
        </p:txBody>
      </p:sp>
      <p:sp>
        <p:nvSpPr>
          <p:cNvPr id="3" name="Content Placeholder 2">
            <a:extLst>
              <a:ext uri="{FF2B5EF4-FFF2-40B4-BE49-F238E27FC236}">
                <a16:creationId xmlns:a16="http://schemas.microsoft.com/office/drawing/2014/main" id="{307458F9-26F3-4688-828B-FAFA597E4F90}"/>
              </a:ext>
            </a:extLst>
          </p:cNvPr>
          <p:cNvSpPr>
            <a:spLocks noGrp="1"/>
          </p:cNvSpPr>
          <p:nvPr>
            <p:ph idx="1"/>
          </p:nvPr>
        </p:nvSpPr>
        <p:spPr>
          <a:xfrm>
            <a:off x="788956" y="1178339"/>
            <a:ext cx="10895044" cy="5084418"/>
          </a:xfrm>
        </p:spPr>
        <p:txBody>
          <a:bodyPr vert="horz" lIns="91440" tIns="45720" rIns="91440" bIns="45720" rtlCol="0" anchor="t">
            <a:normAutofit/>
          </a:bodyPr>
          <a:lstStyle/>
          <a:p>
            <a:pPr>
              <a:buFont typeface="Courier New" panose="02070309020205020404" pitchFamily="49" charset="0"/>
              <a:buChar char="o"/>
            </a:pPr>
            <a:endParaRPr lang="en-US" sz="2000" dirty="0">
              <a:latin typeface="Calibri" panose="020F0502020204030204" pitchFamily="34" charset="0"/>
              <a:cs typeface="Calibri" panose="020F0502020204030204" pitchFamily="34" charset="0"/>
            </a:endParaRPr>
          </a:p>
          <a:p>
            <a:r>
              <a:rPr lang="en-US" sz="2000" dirty="0">
                <a:latin typeface="Calibri"/>
                <a:ea typeface="Calibri"/>
                <a:cs typeface="Calibri"/>
              </a:rPr>
              <a:t>2024 86 total days</a:t>
            </a:r>
            <a:r>
              <a:rPr lang="en-US" sz="2000" dirty="0">
                <a:solidFill>
                  <a:srgbClr val="FF0000"/>
                </a:solidFill>
                <a:latin typeface="Calibri"/>
                <a:ea typeface="Calibri"/>
                <a:cs typeface="Calibri"/>
              </a:rPr>
              <a:t>*</a:t>
            </a:r>
          </a:p>
          <a:p>
            <a:r>
              <a:rPr lang="en-US" sz="2000" dirty="0">
                <a:latin typeface="Calibri"/>
                <a:ea typeface="Calibri"/>
                <a:cs typeface="Calibri"/>
              </a:rPr>
              <a:t>2023 91 total days</a:t>
            </a:r>
            <a:endParaRPr lang="en-US" dirty="0"/>
          </a:p>
          <a:p>
            <a:r>
              <a:rPr lang="en-US" sz="2000" dirty="0">
                <a:latin typeface="Calibri"/>
                <a:ea typeface="Calibri"/>
                <a:cs typeface="Calibri"/>
              </a:rPr>
              <a:t>2022 95 total days</a:t>
            </a:r>
            <a:endParaRPr lang="en-US" dirty="0"/>
          </a:p>
          <a:p>
            <a:r>
              <a:rPr lang="en-US" sz="2000" dirty="0">
                <a:latin typeface="Calibri" panose="020F0502020204030204" pitchFamily="34" charset="0"/>
                <a:cs typeface="Calibri" panose="020F0502020204030204" pitchFamily="34" charset="0"/>
              </a:rPr>
              <a:t>2021 115 total days </a:t>
            </a:r>
          </a:p>
          <a:p>
            <a:r>
              <a:rPr lang="en-US" sz="2000" dirty="0">
                <a:latin typeface="Calibri" panose="020F0502020204030204" pitchFamily="34" charset="0"/>
                <a:cs typeface="Calibri" panose="020F0502020204030204" pitchFamily="34" charset="0"/>
              </a:rPr>
              <a:t>2020 77 total days </a:t>
            </a:r>
            <a:r>
              <a:rPr lang="en-US" sz="1300" dirty="0">
                <a:latin typeface="Calibri" panose="020F0502020204030204" pitchFamily="34" charset="0"/>
                <a:cs typeface="Calibri" panose="020F0502020204030204" pitchFamily="34" charset="0"/>
              </a:rPr>
              <a:t>(COVID</a:t>
            </a:r>
            <a:r>
              <a:rPr lang="en-US" sz="1300" i="1" dirty="0">
                <a:latin typeface="Calibri" panose="020F0502020204030204" pitchFamily="34" charset="0"/>
                <a:cs typeface="Calibri" panose="020F0502020204030204" pitchFamily="34" charset="0"/>
              </a:rPr>
              <a:t>)</a:t>
            </a:r>
          </a:p>
          <a:p>
            <a:r>
              <a:rPr lang="en-US" sz="2000" dirty="0">
                <a:latin typeface="Calibri" panose="020F0502020204030204" pitchFamily="34" charset="0"/>
                <a:cs typeface="Calibri" panose="020F0502020204030204" pitchFamily="34" charset="0"/>
              </a:rPr>
              <a:t>2019 55 total days </a:t>
            </a:r>
            <a:r>
              <a:rPr lang="en-US" sz="1300" dirty="0">
                <a:latin typeface="Calibri" panose="020F0502020204030204" pitchFamily="34" charset="0"/>
                <a:cs typeface="Calibri" panose="020F0502020204030204" pitchFamily="34" charset="0"/>
              </a:rPr>
              <a:t>(COVID)</a:t>
            </a:r>
          </a:p>
          <a:p>
            <a:pPr marL="0" indent="0">
              <a:buNone/>
            </a:pPr>
            <a:endParaRPr lang="en-US" sz="2000" dirty="0">
              <a:latin typeface="Calibri" panose="020F0502020204030204" pitchFamily="34" charset="0"/>
              <a:cs typeface="Calibri" panose="020F0502020204030204" pitchFamily="34" charset="0"/>
            </a:endParaRPr>
          </a:p>
          <a:p>
            <a:pPr marL="0" indent="0">
              <a:buNone/>
            </a:pPr>
            <a:r>
              <a:rPr lang="en-US" sz="2000" dirty="0">
                <a:solidFill>
                  <a:srgbClr val="FF0000"/>
                </a:solidFill>
                <a:latin typeface="Calibri"/>
                <a:ea typeface="Calibri"/>
                <a:cs typeface="Calibri"/>
              </a:rPr>
              <a:t>*</a:t>
            </a:r>
            <a:r>
              <a:rPr lang="en-US" sz="2000" dirty="0">
                <a:latin typeface="Calibri"/>
                <a:ea typeface="Calibri"/>
                <a:cs typeface="Calibri"/>
              </a:rPr>
              <a:t>2024 Tioga Ops began April 1 (MLR), 9 months of operations</a:t>
            </a:r>
          </a:p>
          <a:p>
            <a:pPr>
              <a:buFont typeface="Courier New" panose="02070309020205020404" pitchFamily="49" charset="0"/>
              <a:buChar char="o"/>
            </a:pPr>
            <a:r>
              <a:rPr lang="en-US" sz="2000" dirty="0">
                <a:latin typeface="Calibri"/>
                <a:ea typeface="Calibri"/>
                <a:cs typeface="Calibri"/>
              </a:rPr>
              <a:t>Averaging 87 days / year since 2019. </a:t>
            </a:r>
          </a:p>
          <a:p>
            <a:pPr>
              <a:buFont typeface="Courier New" panose="02070309020205020404" pitchFamily="49" charset="0"/>
              <a:buChar char="o"/>
            </a:pPr>
            <a:r>
              <a:rPr lang="en-US" sz="2000" dirty="0">
                <a:latin typeface="Calibri"/>
                <a:ea typeface="Calibri"/>
                <a:cs typeface="Calibri"/>
              </a:rPr>
              <a:t>Operations were regional. MVCO, Outer Cape, Mass Bay, SE New England and Pt Judith, Wind Leases, Gulf Maine</a:t>
            </a:r>
          </a:p>
          <a:p>
            <a:pPr>
              <a:buFont typeface="Courier New" panose="02070309020205020404" pitchFamily="49" charset="0"/>
              <a:buChar char="o"/>
            </a:pPr>
            <a:r>
              <a:rPr lang="en-US" sz="2000" dirty="0">
                <a:latin typeface="Calibri"/>
                <a:ea typeface="Calibri"/>
                <a:cs typeface="Calibri"/>
              </a:rPr>
              <a:t>Outside users included Battelle, USGS, BAE, WHG, Vineyard Wind and ONR</a:t>
            </a:r>
            <a:endParaRPr lang="en-US" dirty="0"/>
          </a:p>
        </p:txBody>
      </p:sp>
      <p:graphicFrame>
        <p:nvGraphicFramePr>
          <p:cNvPr id="5" name="Table 4">
            <a:extLst>
              <a:ext uri="{FF2B5EF4-FFF2-40B4-BE49-F238E27FC236}">
                <a16:creationId xmlns:a16="http://schemas.microsoft.com/office/drawing/2014/main" id="{8B2BFC9B-9D62-E5AF-7659-B7ADAD52DA36}"/>
              </a:ext>
            </a:extLst>
          </p:cNvPr>
          <p:cNvGraphicFramePr>
            <a:graphicFrameLocks noGrp="1"/>
          </p:cNvGraphicFramePr>
          <p:nvPr>
            <p:extLst>
              <p:ext uri="{D42A27DB-BD31-4B8C-83A1-F6EECF244321}">
                <p14:modId xmlns:p14="http://schemas.microsoft.com/office/powerpoint/2010/main" val="422247368"/>
              </p:ext>
            </p:extLst>
          </p:nvPr>
        </p:nvGraphicFramePr>
        <p:xfrm>
          <a:off x="5025250" y="1546689"/>
          <a:ext cx="5166965" cy="2289330"/>
        </p:xfrm>
        <a:graphic>
          <a:graphicData uri="http://schemas.openxmlformats.org/drawingml/2006/table">
            <a:tbl>
              <a:tblPr/>
              <a:tblGrid>
                <a:gridCol w="1119509">
                  <a:extLst>
                    <a:ext uri="{9D8B030D-6E8A-4147-A177-3AD203B41FA5}">
                      <a16:colId xmlns:a16="http://schemas.microsoft.com/office/drawing/2014/main" val="2303831481"/>
                    </a:ext>
                  </a:extLst>
                </a:gridCol>
                <a:gridCol w="991788">
                  <a:extLst>
                    <a:ext uri="{9D8B030D-6E8A-4147-A177-3AD203B41FA5}">
                      <a16:colId xmlns:a16="http://schemas.microsoft.com/office/drawing/2014/main" val="226788214"/>
                    </a:ext>
                  </a:extLst>
                </a:gridCol>
                <a:gridCol w="689989">
                  <a:extLst>
                    <a:ext uri="{9D8B030D-6E8A-4147-A177-3AD203B41FA5}">
                      <a16:colId xmlns:a16="http://schemas.microsoft.com/office/drawing/2014/main" val="2637753098"/>
                    </a:ext>
                  </a:extLst>
                </a:gridCol>
                <a:gridCol w="1160054">
                  <a:extLst>
                    <a:ext uri="{9D8B030D-6E8A-4147-A177-3AD203B41FA5}">
                      <a16:colId xmlns:a16="http://schemas.microsoft.com/office/drawing/2014/main" val="2866502821"/>
                    </a:ext>
                  </a:extLst>
                </a:gridCol>
                <a:gridCol w="1205625">
                  <a:extLst>
                    <a:ext uri="{9D8B030D-6E8A-4147-A177-3AD203B41FA5}">
                      <a16:colId xmlns:a16="http://schemas.microsoft.com/office/drawing/2014/main" val="366126080"/>
                    </a:ext>
                  </a:extLst>
                </a:gridCol>
              </a:tblGrid>
              <a:tr h="457866">
                <a:tc>
                  <a:txBody>
                    <a:bodyPr/>
                    <a:lstStyle/>
                    <a:p>
                      <a:pPr algn="ctr" fontAlgn="b"/>
                      <a:r>
                        <a:rPr lang="en-US" sz="1800" b="1" i="0" u="none" strike="noStrike">
                          <a:solidFill>
                            <a:srgbClr val="FFFFFF"/>
                          </a:solidFill>
                          <a:effectLst/>
                          <a:latin typeface="Aptos Narrow" panose="020B0004020202020204" pitchFamily="34" charset="0"/>
                        </a:rPr>
                        <a:t>2024</a:t>
                      </a: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n-US" sz="1800" b="1" i="0" u="none" strike="noStrike">
                          <a:solidFill>
                            <a:srgbClr val="FFFFFF"/>
                          </a:solidFill>
                          <a:effectLst/>
                          <a:latin typeface="Aptos Narrow" panose="020B0004020202020204" pitchFamily="34" charset="0"/>
                        </a:rPr>
                        <a:t>Full</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n-US" sz="1800" b="1" i="0" u="none" strike="noStrike">
                          <a:solidFill>
                            <a:srgbClr val="FFFFFF"/>
                          </a:solidFill>
                          <a:effectLst/>
                          <a:latin typeface="Aptos Narrow" panose="020B0004020202020204" pitchFamily="34" charset="0"/>
                        </a:rPr>
                        <a:t>Half</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n-US" sz="1800" b="1" i="0" u="none" strike="noStrike">
                          <a:solidFill>
                            <a:srgbClr val="FFFFFF"/>
                          </a:solidFill>
                          <a:effectLst/>
                          <a:latin typeface="Aptos Narrow" panose="020B0004020202020204" pitchFamily="34" charset="0"/>
                        </a:rPr>
                        <a:t>Extended </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n-US" sz="1800" b="1" i="0" u="none" strike="noStrike">
                          <a:solidFill>
                            <a:srgbClr val="FFFFFF"/>
                          </a:solidFill>
                          <a:effectLst/>
                          <a:latin typeface="Aptos Narrow" panose="020B0004020202020204" pitchFamily="34" charset="0"/>
                        </a:rPr>
                        <a:t>Standby</a:t>
                      </a: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4060134796"/>
                  </a:ext>
                </a:extLst>
              </a:tr>
              <a:tr h="457866">
                <a:tc>
                  <a:txBody>
                    <a:bodyPr/>
                    <a:lstStyle/>
                    <a:p>
                      <a:pPr algn="l" fontAlgn="b"/>
                      <a:r>
                        <a:rPr lang="en-US" sz="1800" b="0" i="0" u="none" strike="noStrike" dirty="0">
                          <a:solidFill>
                            <a:srgbClr val="000000"/>
                          </a:solidFill>
                          <a:effectLst/>
                          <a:latin typeface="Aptos Narrow" panose="020B0004020202020204" pitchFamily="34" charset="0"/>
                        </a:rPr>
                        <a:t>WHOI</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ptos Narrow" panose="020B0004020202020204" pitchFamily="34" charset="0"/>
                        </a:rPr>
                        <a:t>39</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12</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0</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14</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1138480"/>
                  </a:ext>
                </a:extLst>
              </a:tr>
              <a:tr h="457866">
                <a:tc>
                  <a:txBody>
                    <a:bodyPr/>
                    <a:lstStyle/>
                    <a:p>
                      <a:pPr algn="l" fontAlgn="b"/>
                      <a:r>
                        <a:rPr lang="en-US" sz="1800" b="0" i="0" u="none" strike="noStrike">
                          <a:solidFill>
                            <a:srgbClr val="000000"/>
                          </a:solidFill>
                          <a:effectLst/>
                          <a:latin typeface="Aptos Narrow" panose="020B0004020202020204" pitchFamily="34" charset="0"/>
                        </a:rPr>
                        <a:t>Outside</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ptos Narrow" panose="020B0004020202020204" pitchFamily="34" charset="0"/>
                        </a:rPr>
                        <a:t>7</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ptos Narrow" panose="020B0004020202020204" pitchFamily="34" charset="0"/>
                        </a:rPr>
                        <a:t>7</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0</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0</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0721935"/>
                  </a:ext>
                </a:extLst>
              </a:tr>
              <a:tr h="457866">
                <a:tc>
                  <a:txBody>
                    <a:bodyPr/>
                    <a:lstStyle/>
                    <a:p>
                      <a:pPr algn="l" fontAlgn="b"/>
                      <a:r>
                        <a:rPr lang="en-US" sz="1800" b="0" i="0" u="none" strike="noStrike">
                          <a:solidFill>
                            <a:srgbClr val="000000"/>
                          </a:solidFill>
                          <a:effectLst/>
                          <a:latin typeface="Aptos Narrow" panose="020B0004020202020204" pitchFamily="34" charset="0"/>
                        </a:rPr>
                        <a:t>Battelle</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7</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14</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0</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ptos Narrow" panose="020B0004020202020204" pitchFamily="34" charset="0"/>
                        </a:rPr>
                        <a:t>0</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49763940"/>
                  </a:ext>
                </a:extLst>
              </a:tr>
              <a:tr h="457866">
                <a:tc>
                  <a:txBody>
                    <a:bodyPr/>
                    <a:lstStyle/>
                    <a:p>
                      <a:pPr algn="l" fontAlgn="b"/>
                      <a:r>
                        <a:rPr lang="en-US" sz="1800" b="0" i="0" u="none" strike="noStrike">
                          <a:solidFill>
                            <a:srgbClr val="000000"/>
                          </a:solidFill>
                          <a:effectLst/>
                          <a:latin typeface="Aptos Narrow" panose="020B0004020202020204" pitchFamily="34" charset="0"/>
                        </a:rPr>
                        <a:t>Totals</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ptos Narrow" panose="020B0004020202020204" pitchFamily="34" charset="0"/>
                        </a:rPr>
                        <a:t>53</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ptos Narrow" panose="020B0004020202020204" pitchFamily="34" charset="0"/>
                        </a:rPr>
                        <a:t>33</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0</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ptos Narrow" panose="020B0004020202020204" pitchFamily="34" charset="0"/>
                        </a:rPr>
                        <a:t>14</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3081367"/>
                  </a:ext>
                </a:extLst>
              </a:tr>
            </a:tbl>
          </a:graphicData>
        </a:graphic>
      </p:graphicFrame>
    </p:spTree>
    <p:extLst>
      <p:ext uri="{BB962C8B-B14F-4D97-AF65-F5344CB8AC3E}">
        <p14:creationId xmlns:p14="http://schemas.microsoft.com/office/powerpoint/2010/main" val="3590964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A3D9A-044F-4C81-A5A3-344AE12AF25E}"/>
              </a:ext>
            </a:extLst>
          </p:cNvPr>
          <p:cNvSpPr>
            <a:spLocks noGrp="1"/>
          </p:cNvSpPr>
          <p:nvPr>
            <p:ph type="title"/>
          </p:nvPr>
        </p:nvSpPr>
        <p:spPr/>
        <p:txBody>
          <a:bodyPr/>
          <a:lstStyle/>
          <a:p>
            <a:pPr algn="ctr"/>
            <a:r>
              <a:rPr lang="en-US" dirty="0"/>
              <a:t>Tioga Day Rates</a:t>
            </a:r>
          </a:p>
        </p:txBody>
      </p:sp>
      <p:sp>
        <p:nvSpPr>
          <p:cNvPr id="3" name="Content Placeholder 2">
            <a:extLst>
              <a:ext uri="{FF2B5EF4-FFF2-40B4-BE49-F238E27FC236}">
                <a16:creationId xmlns:a16="http://schemas.microsoft.com/office/drawing/2014/main" id="{71D59E78-3752-4BA3-9BB1-05021CAD57CB}"/>
              </a:ext>
            </a:extLst>
          </p:cNvPr>
          <p:cNvSpPr>
            <a:spLocks noGrp="1"/>
          </p:cNvSpPr>
          <p:nvPr>
            <p:ph idx="1"/>
          </p:nvPr>
        </p:nvSpPr>
        <p:spPr>
          <a:xfrm>
            <a:off x="1677686" y="998857"/>
            <a:ext cx="8645540" cy="1418810"/>
          </a:xfrm>
        </p:spPr>
        <p:txBody>
          <a:bodyPr>
            <a:normAutofit/>
          </a:bodyPr>
          <a:lstStyle/>
          <a:p>
            <a:pPr algn="ctr"/>
            <a:r>
              <a:rPr lang="en-US" sz="2000" dirty="0">
                <a:latin typeface="+mn-lt"/>
              </a:rPr>
              <a:t>Minimal increase in 2025 </a:t>
            </a:r>
          </a:p>
          <a:p>
            <a:pPr algn="ctr"/>
            <a:r>
              <a:rPr lang="en-US" sz="2000" dirty="0">
                <a:latin typeface="+mn-lt"/>
              </a:rPr>
              <a:t>WHOI $75 &amp; $100, Outside Users $110 &amp; $225 </a:t>
            </a:r>
          </a:p>
          <a:p>
            <a:pPr algn="ctr"/>
            <a:r>
              <a:rPr lang="en-US" sz="2000" dirty="0">
                <a:latin typeface="+mn-lt"/>
              </a:rPr>
              <a:t>Outside users pay full base rate plus 10% Fee</a:t>
            </a:r>
          </a:p>
          <a:p>
            <a:endParaRPr lang="en-US" dirty="0"/>
          </a:p>
        </p:txBody>
      </p:sp>
      <p:graphicFrame>
        <p:nvGraphicFramePr>
          <p:cNvPr id="6" name="Table 5">
            <a:extLst>
              <a:ext uri="{FF2B5EF4-FFF2-40B4-BE49-F238E27FC236}">
                <a16:creationId xmlns:a16="http://schemas.microsoft.com/office/drawing/2014/main" id="{6FED8143-9DAD-DE20-9307-7232B2EA767A}"/>
              </a:ext>
            </a:extLst>
          </p:cNvPr>
          <p:cNvGraphicFramePr>
            <a:graphicFrameLocks noGrp="1"/>
          </p:cNvGraphicFramePr>
          <p:nvPr>
            <p:extLst>
              <p:ext uri="{D42A27DB-BD31-4B8C-83A1-F6EECF244321}">
                <p14:modId xmlns:p14="http://schemas.microsoft.com/office/powerpoint/2010/main" val="4120742208"/>
              </p:ext>
            </p:extLst>
          </p:nvPr>
        </p:nvGraphicFramePr>
        <p:xfrm>
          <a:off x="2667342" y="2193276"/>
          <a:ext cx="6666228" cy="3899395"/>
        </p:xfrm>
        <a:graphic>
          <a:graphicData uri="http://schemas.openxmlformats.org/drawingml/2006/table">
            <a:tbl>
              <a:tblPr firstRow="1" bandRow="1"/>
              <a:tblGrid>
                <a:gridCol w="3266836">
                  <a:extLst>
                    <a:ext uri="{9D8B030D-6E8A-4147-A177-3AD203B41FA5}">
                      <a16:colId xmlns:a16="http://schemas.microsoft.com/office/drawing/2014/main" val="3222517609"/>
                    </a:ext>
                  </a:extLst>
                </a:gridCol>
                <a:gridCol w="1537139">
                  <a:extLst>
                    <a:ext uri="{9D8B030D-6E8A-4147-A177-3AD203B41FA5}">
                      <a16:colId xmlns:a16="http://schemas.microsoft.com/office/drawing/2014/main" val="4109574311"/>
                    </a:ext>
                  </a:extLst>
                </a:gridCol>
                <a:gridCol w="1862253">
                  <a:extLst>
                    <a:ext uri="{9D8B030D-6E8A-4147-A177-3AD203B41FA5}">
                      <a16:colId xmlns:a16="http://schemas.microsoft.com/office/drawing/2014/main" val="3586022441"/>
                    </a:ext>
                  </a:extLst>
                </a:gridCol>
              </a:tblGrid>
              <a:tr h="508987">
                <a:tc gridSpan="3">
                  <a:txBody>
                    <a:bodyPr/>
                    <a:lstStyle/>
                    <a:p>
                      <a:pPr algn="ctr" fontAlgn="ctr"/>
                      <a:r>
                        <a:rPr lang="en-US" sz="2500" b="1" i="0" u="none" strike="noStrike" dirty="0">
                          <a:solidFill>
                            <a:srgbClr val="FFFFFF"/>
                          </a:solidFill>
                          <a:effectLst/>
                          <a:latin typeface="Aptos Narrow" panose="020B0004020202020204" pitchFamily="34" charset="0"/>
                        </a:rPr>
                        <a:t>RV TIOGA 2025 Day Rates</a:t>
                      </a:r>
                    </a:p>
                  </a:txBody>
                  <a:tcPr marL="10648" marR="10648" marT="10648" marB="6389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5582610"/>
                  </a:ext>
                </a:extLst>
              </a:tr>
              <a:tr h="423801">
                <a:tc>
                  <a:txBody>
                    <a:bodyPr/>
                    <a:lstStyle/>
                    <a:p>
                      <a:pPr algn="ctr" fontAlgn="ctr"/>
                      <a:r>
                        <a:rPr lang="en-US" sz="2000" b="0" i="0" u="none" strike="noStrike" dirty="0">
                          <a:solidFill>
                            <a:srgbClr val="000000"/>
                          </a:solidFill>
                          <a:effectLst/>
                          <a:latin typeface="Aptos Narrow"/>
                        </a:rPr>
                        <a:t>Type</a:t>
                      </a:r>
                    </a:p>
                  </a:txBody>
                  <a:tcPr marL="10648" marR="10648" marT="10648" marB="6389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dirty="0">
                          <a:solidFill>
                            <a:srgbClr val="000000"/>
                          </a:solidFill>
                          <a:effectLst/>
                          <a:latin typeface="Aptos Narrow"/>
                        </a:rPr>
                        <a:t>WHOI </a:t>
                      </a:r>
                    </a:p>
                  </a:txBody>
                  <a:tcPr marL="10648" marR="10648" marT="10648" marB="6389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dirty="0">
                          <a:solidFill>
                            <a:srgbClr val="000000"/>
                          </a:solidFill>
                          <a:effectLst/>
                          <a:latin typeface="Aptos Narrow" panose="020B0004020202020204" pitchFamily="34" charset="0"/>
                        </a:rPr>
                        <a:t>Non-WHOI</a:t>
                      </a:r>
                    </a:p>
                  </a:txBody>
                  <a:tcPr marL="10648" marR="10648" marT="10648" marB="638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0350480"/>
                  </a:ext>
                </a:extLst>
              </a:tr>
              <a:tr h="423801">
                <a:tc>
                  <a:txBody>
                    <a:bodyPr/>
                    <a:lstStyle/>
                    <a:p>
                      <a:pPr algn="l" fontAlgn="b"/>
                      <a:r>
                        <a:rPr lang="en-US" sz="2000" b="0" i="0" u="none" strike="noStrike" dirty="0">
                          <a:solidFill>
                            <a:srgbClr val="000000"/>
                          </a:solidFill>
                          <a:effectLst/>
                          <a:latin typeface="Aptos Narrow"/>
                        </a:rPr>
                        <a:t>Half Day: 1-6 hrs </a:t>
                      </a:r>
                    </a:p>
                  </a:txBody>
                  <a:tcPr marL="10648" marR="10648" marT="10648" marB="6389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2000" b="0" i="0" u="none" strike="noStrike" dirty="0">
                          <a:solidFill>
                            <a:srgbClr val="000000"/>
                          </a:solidFill>
                          <a:effectLst/>
                          <a:latin typeface="Aptos Narrow"/>
                        </a:rPr>
                        <a:t>$2,650.00 </a:t>
                      </a:r>
                    </a:p>
                  </a:txBody>
                  <a:tcPr marL="10648" marR="10648" marT="10648" marB="6389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2000" b="0" i="0" u="none" strike="noStrike" dirty="0">
                          <a:solidFill>
                            <a:srgbClr val="000000"/>
                          </a:solidFill>
                          <a:effectLst/>
                          <a:latin typeface="Aptos Narrow" panose="020B0004020202020204" pitchFamily="34" charset="0"/>
                        </a:rPr>
                        <a:t>$3,760.00 </a:t>
                      </a:r>
                    </a:p>
                  </a:txBody>
                  <a:tcPr marL="10648" marR="10648" marT="10648" marB="6389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2842018"/>
                  </a:ext>
                </a:extLst>
              </a:tr>
              <a:tr h="423801">
                <a:tc>
                  <a:txBody>
                    <a:bodyPr/>
                    <a:lstStyle/>
                    <a:p>
                      <a:pPr algn="l" fontAlgn="b"/>
                      <a:r>
                        <a:rPr lang="en-US" sz="2000" b="0" i="0" u="none" strike="noStrike" dirty="0">
                          <a:solidFill>
                            <a:srgbClr val="000000"/>
                          </a:solidFill>
                          <a:effectLst/>
                          <a:latin typeface="Aptos Narrow"/>
                        </a:rPr>
                        <a:t>Full Day: 6 - 12 hrs</a:t>
                      </a:r>
                    </a:p>
                  </a:txBody>
                  <a:tcPr marL="10648" marR="10648" marT="10648" marB="6389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2000" b="0" i="0" u="none" strike="noStrike" dirty="0">
                          <a:solidFill>
                            <a:srgbClr val="000000"/>
                          </a:solidFill>
                          <a:effectLst/>
                          <a:latin typeface="Aptos Narrow" panose="020B0004020202020204" pitchFamily="34" charset="0"/>
                        </a:rPr>
                        <a:t>$5,000.00 </a:t>
                      </a:r>
                    </a:p>
                  </a:txBody>
                  <a:tcPr marL="10648" marR="10648" marT="10648" marB="6389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2000" b="0" i="0" u="none" strike="noStrike" dirty="0">
                          <a:solidFill>
                            <a:srgbClr val="000000"/>
                          </a:solidFill>
                          <a:effectLst/>
                          <a:latin typeface="Aptos Narrow"/>
                        </a:rPr>
                        <a:t>$7,525.00 </a:t>
                      </a:r>
                    </a:p>
                  </a:txBody>
                  <a:tcPr marL="10648" marR="10648" marT="10648" marB="6389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41024612"/>
                  </a:ext>
                </a:extLst>
              </a:tr>
              <a:tr h="423801">
                <a:tc>
                  <a:txBody>
                    <a:bodyPr/>
                    <a:lstStyle/>
                    <a:p>
                      <a:pPr algn="l" fontAlgn="b"/>
                      <a:r>
                        <a:rPr lang="en-US" sz="2000" b="0" i="0" u="none" strike="noStrike" dirty="0">
                          <a:solidFill>
                            <a:srgbClr val="000000"/>
                          </a:solidFill>
                          <a:effectLst/>
                          <a:latin typeface="Aptos Narrow"/>
                        </a:rPr>
                        <a:t>Extended Day: 12-16hrs</a:t>
                      </a:r>
                      <a:endParaRPr lang="en-US" sz="2000" b="0" i="0" u="none" strike="noStrike" dirty="0">
                        <a:solidFill>
                          <a:srgbClr val="FF0000"/>
                        </a:solidFill>
                        <a:effectLst/>
                        <a:latin typeface="Aptos Narrow" panose="020B0004020202020204" pitchFamily="34" charset="0"/>
                      </a:endParaRPr>
                    </a:p>
                  </a:txBody>
                  <a:tcPr marL="10648" marR="10648" marT="10648" marB="6389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2000" b="0" i="0" u="none" strike="noStrike" dirty="0">
                          <a:solidFill>
                            <a:srgbClr val="000000"/>
                          </a:solidFill>
                          <a:effectLst/>
                          <a:latin typeface="Aptos Narrow"/>
                        </a:rPr>
                        <a:t>$7,475.00 </a:t>
                      </a:r>
                    </a:p>
                  </a:txBody>
                  <a:tcPr marL="10648" marR="10648" marT="10648" marB="6389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2000" b="0" i="0" u="none" strike="noStrike" dirty="0">
                          <a:solidFill>
                            <a:srgbClr val="000000"/>
                          </a:solidFill>
                          <a:effectLst/>
                          <a:latin typeface="Aptos Narrow"/>
                        </a:rPr>
                        <a:t>$10,950.00 </a:t>
                      </a:r>
                    </a:p>
                  </a:txBody>
                  <a:tcPr marL="10648" marR="10648" marT="10648" marB="6389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1264008"/>
                  </a:ext>
                </a:extLst>
              </a:tr>
              <a:tr h="423801">
                <a:tc>
                  <a:txBody>
                    <a:bodyPr/>
                    <a:lstStyle/>
                    <a:p>
                      <a:pPr algn="l" fontAlgn="b"/>
                      <a:r>
                        <a:rPr lang="en-US" sz="2000" b="0" i="0" u="none" strike="noStrike" dirty="0">
                          <a:solidFill>
                            <a:srgbClr val="000000"/>
                          </a:solidFill>
                          <a:effectLst/>
                          <a:latin typeface="Aptos Narrow"/>
                        </a:rPr>
                        <a:t>Standby Day</a:t>
                      </a:r>
                    </a:p>
                  </a:txBody>
                  <a:tcPr marL="10648" marR="10648" marT="10648" marB="6389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2000" b="0" i="0" u="none" strike="noStrike" dirty="0">
                          <a:solidFill>
                            <a:srgbClr val="000000"/>
                          </a:solidFill>
                          <a:effectLst/>
                          <a:latin typeface="Aptos Narrow"/>
                        </a:rPr>
                        <a:t>$1,200.00 </a:t>
                      </a:r>
                    </a:p>
                  </a:txBody>
                  <a:tcPr marL="10648" marR="10648" marT="10648" marB="6389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2000" b="0" i="0" u="none" strike="noStrike" dirty="0">
                          <a:solidFill>
                            <a:srgbClr val="000000"/>
                          </a:solidFill>
                          <a:effectLst/>
                          <a:latin typeface="Aptos Narrow"/>
                        </a:rPr>
                        <a:t>$1,200.00 </a:t>
                      </a:r>
                    </a:p>
                  </a:txBody>
                  <a:tcPr marL="10648" marR="10648" marT="10648" marB="6389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9009544"/>
                  </a:ext>
                </a:extLst>
              </a:tr>
              <a:tr h="423801">
                <a:tc gridSpan="2">
                  <a:txBody>
                    <a:bodyPr/>
                    <a:lstStyle/>
                    <a:p>
                      <a:pPr algn="ctr" fontAlgn="ctr"/>
                      <a:r>
                        <a:rPr lang="en-US" sz="2000" b="1" i="1" u="none" strike="noStrike" dirty="0">
                          <a:solidFill>
                            <a:srgbClr val="FFFFFF"/>
                          </a:solidFill>
                          <a:effectLst/>
                          <a:latin typeface="Aptos Narrow"/>
                        </a:rPr>
                        <a:t>Endowment</a:t>
                      </a:r>
                    </a:p>
                  </a:txBody>
                  <a:tcPr marL="10648" marR="10648" marT="10648" marB="6389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hMerge="1">
                  <a:txBody>
                    <a:bodyPr/>
                    <a:lstStyle/>
                    <a:p>
                      <a:endParaRPr lang="en-US"/>
                    </a:p>
                  </a:txBody>
                  <a:tcPr/>
                </a:tc>
                <a:tc>
                  <a:txBody>
                    <a:bodyPr/>
                    <a:lstStyle/>
                    <a:p>
                      <a:pPr algn="l" fontAlgn="b"/>
                      <a:endParaRPr lang="en-US" sz="2000" b="0" i="0" u="none" strike="noStrike" dirty="0">
                        <a:solidFill>
                          <a:srgbClr val="000000"/>
                        </a:solidFill>
                        <a:effectLst/>
                        <a:latin typeface="Aptos Narrow"/>
                      </a:endParaRPr>
                    </a:p>
                  </a:txBody>
                  <a:tcPr marL="10648" marR="10648" marT="10648" marB="6389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61168216"/>
                  </a:ext>
                </a:extLst>
              </a:tr>
              <a:tr h="423801">
                <a:tc>
                  <a:txBody>
                    <a:bodyPr/>
                    <a:lstStyle/>
                    <a:p>
                      <a:pPr algn="l" fontAlgn="b"/>
                      <a:r>
                        <a:rPr lang="en-US" sz="2000" b="0" i="0" u="none" strike="noStrike" dirty="0">
                          <a:solidFill>
                            <a:srgbClr val="000000"/>
                          </a:solidFill>
                          <a:effectLst/>
                          <a:latin typeface="Aptos Narrow"/>
                        </a:rPr>
                        <a:t>Half Day: 1-6hrs </a:t>
                      </a:r>
                    </a:p>
                  </a:txBody>
                  <a:tcPr marL="10648" marR="10648" marT="10648" marB="6389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2000" b="0" i="0" u="none" strike="noStrike" dirty="0">
                          <a:solidFill>
                            <a:srgbClr val="000000"/>
                          </a:solidFill>
                          <a:effectLst/>
                          <a:latin typeface="Aptos Narrow"/>
                        </a:rPr>
                        <a:t>$1,110.00 </a:t>
                      </a:r>
                    </a:p>
                  </a:txBody>
                  <a:tcPr marL="10648" marR="10648" marT="10648" marB="6389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000" b="0" i="0" u="none" strike="noStrike" dirty="0">
                          <a:solidFill>
                            <a:srgbClr val="000000"/>
                          </a:solidFill>
                          <a:effectLst/>
                          <a:latin typeface="Aptos Narrow" panose="020B0004020202020204" pitchFamily="34" charset="0"/>
                        </a:rPr>
                        <a:t> $                                 -  </a:t>
                      </a:r>
                    </a:p>
                  </a:txBody>
                  <a:tcPr marL="10648" marR="10648" marT="10648" marB="6389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9149012"/>
                  </a:ext>
                </a:extLst>
              </a:tr>
              <a:tr h="423801">
                <a:tc>
                  <a:txBody>
                    <a:bodyPr/>
                    <a:lstStyle/>
                    <a:p>
                      <a:pPr algn="l" fontAlgn="b"/>
                      <a:r>
                        <a:rPr lang="en-US" sz="2000" b="0" i="0" u="none" strike="noStrike" dirty="0">
                          <a:solidFill>
                            <a:srgbClr val="000000"/>
                          </a:solidFill>
                          <a:effectLst/>
                          <a:latin typeface="Aptos Narrow"/>
                        </a:rPr>
                        <a:t>Full Day: 6 - 12 hrs</a:t>
                      </a:r>
                    </a:p>
                  </a:txBody>
                  <a:tcPr marL="10648" marR="10648" marT="10648" marB="6389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2000" b="0" i="0" u="none" strike="noStrike" dirty="0">
                          <a:solidFill>
                            <a:srgbClr val="000000"/>
                          </a:solidFill>
                          <a:effectLst/>
                          <a:latin typeface="Aptos Narrow"/>
                        </a:rPr>
                        <a:t>$2,525.00 </a:t>
                      </a:r>
                    </a:p>
                  </a:txBody>
                  <a:tcPr marL="10648" marR="10648" marT="10648" marB="6389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000" b="0" i="0" u="none" strike="noStrike" dirty="0">
                          <a:solidFill>
                            <a:srgbClr val="000000"/>
                          </a:solidFill>
                          <a:effectLst/>
                          <a:latin typeface="Aptos Narrow" panose="020B0004020202020204" pitchFamily="34" charset="0"/>
                        </a:rPr>
                        <a:t> $</a:t>
                      </a:r>
                    </a:p>
                  </a:txBody>
                  <a:tcPr marL="10648" marR="10648" marT="10648" marB="6389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8451265"/>
                  </a:ext>
                </a:extLst>
              </a:tr>
            </a:tbl>
          </a:graphicData>
        </a:graphic>
      </p:graphicFrame>
    </p:spTree>
    <p:extLst>
      <p:ext uri="{BB962C8B-B14F-4D97-AF65-F5344CB8AC3E}">
        <p14:creationId xmlns:p14="http://schemas.microsoft.com/office/powerpoint/2010/main" val="846428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9C344-F5BC-E769-B3CF-F7133A6031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3C3654-EF6B-A74C-B4DA-8CDF83EDABE3}"/>
              </a:ext>
            </a:extLst>
          </p:cNvPr>
          <p:cNvSpPr>
            <a:spLocks noGrp="1"/>
          </p:cNvSpPr>
          <p:nvPr>
            <p:ph type="title"/>
          </p:nvPr>
        </p:nvSpPr>
        <p:spPr/>
        <p:txBody>
          <a:bodyPr/>
          <a:lstStyle/>
          <a:p>
            <a:pPr algn="ctr"/>
            <a:r>
              <a:rPr lang="en-US" dirty="0"/>
              <a:t>Tioga Fuel Rate</a:t>
            </a:r>
          </a:p>
        </p:txBody>
      </p:sp>
      <p:sp>
        <p:nvSpPr>
          <p:cNvPr id="3" name="Content Placeholder 2">
            <a:extLst>
              <a:ext uri="{FF2B5EF4-FFF2-40B4-BE49-F238E27FC236}">
                <a16:creationId xmlns:a16="http://schemas.microsoft.com/office/drawing/2014/main" id="{9586CBAE-C1AF-69FB-9875-3785615634E3}"/>
              </a:ext>
            </a:extLst>
          </p:cNvPr>
          <p:cNvSpPr>
            <a:spLocks noGrp="1"/>
          </p:cNvSpPr>
          <p:nvPr>
            <p:ph idx="1"/>
          </p:nvPr>
        </p:nvSpPr>
        <p:spPr>
          <a:xfrm>
            <a:off x="2836685" y="1045610"/>
            <a:ext cx="6901675" cy="2052096"/>
          </a:xfrm>
        </p:spPr>
        <p:txBody>
          <a:bodyPr vert="horz" lIns="91440" tIns="45720" rIns="91440" bIns="45720" rtlCol="0" anchor="t">
            <a:normAutofit fontScale="92500" lnSpcReduction="10000"/>
          </a:bodyPr>
          <a:lstStyle/>
          <a:p>
            <a:pPr>
              <a:buFont typeface="Courier New" panose="02070309020205020404" pitchFamily="49" charset="0"/>
              <a:buChar char="o"/>
            </a:pPr>
            <a:r>
              <a:rPr lang="en-US" sz="2400" dirty="0">
                <a:latin typeface="Calibri" panose="020F0502020204030204" pitchFamily="34" charset="0"/>
                <a:cs typeface="Calibri" panose="020F0502020204030204" pitchFamily="34" charset="0"/>
              </a:rPr>
              <a:t>Each user is charged per gallon based on actual fuel purchase price that is on board. Includes both engines and generator</a:t>
            </a:r>
            <a:endParaRPr lang="en-US" sz="2400" dirty="0">
              <a:latin typeface="Calibri"/>
              <a:ea typeface="Calibri"/>
              <a:cs typeface="Calibri"/>
            </a:endParaRPr>
          </a:p>
          <a:p>
            <a:pPr>
              <a:buFont typeface="Courier New" panose="02070309020205020404" pitchFamily="49" charset="0"/>
              <a:buChar char="o"/>
            </a:pPr>
            <a:r>
              <a:rPr lang="en-US" sz="2400" dirty="0">
                <a:latin typeface="Calibri" panose="020F0502020204030204" pitchFamily="34" charset="0"/>
                <a:cs typeface="Calibri" panose="020F0502020204030204" pitchFamily="34" charset="0"/>
              </a:rPr>
              <a:t>Fuel cost is calculated daily &amp; completed after each trip/voyage. Vessel has digital flow meters</a:t>
            </a:r>
          </a:p>
          <a:p>
            <a:pPr>
              <a:buFont typeface="Courier New" panose="02070309020205020404" pitchFamily="49" charset="0"/>
              <a:buChar char="o"/>
            </a:pPr>
            <a:r>
              <a:rPr lang="en-US" sz="2400" dirty="0">
                <a:latin typeface="Calibri" panose="020F0502020204030204" pitchFamily="34" charset="0"/>
                <a:cs typeface="Calibri" panose="020F0502020204030204" pitchFamily="34" charset="0"/>
              </a:rPr>
              <a:t>2024 Fuel Cost Average </a:t>
            </a:r>
            <a:r>
              <a:rPr lang="en-US" sz="2400" dirty="0">
                <a:solidFill>
                  <a:srgbClr val="FF0000"/>
                </a:solidFill>
                <a:latin typeface="Calibri" panose="020F0502020204030204" pitchFamily="34" charset="0"/>
                <a:cs typeface="Calibri" panose="020F0502020204030204" pitchFamily="34" charset="0"/>
              </a:rPr>
              <a:t>$3.28 </a:t>
            </a:r>
            <a:r>
              <a:rPr lang="en-US" sz="2400" dirty="0">
                <a:latin typeface="Calibri" panose="020F0502020204030204" pitchFamily="34" charset="0"/>
                <a:cs typeface="Calibri" panose="020F0502020204030204" pitchFamily="34" charset="0"/>
              </a:rPr>
              <a:t>/ gallon</a:t>
            </a:r>
          </a:p>
          <a:p>
            <a:endParaRPr lang="en-US" dirty="0">
              <a:cs typeface="Arial" panose="020B0604020202020204" pitchFamily="34" charset="0"/>
            </a:endParaRPr>
          </a:p>
        </p:txBody>
      </p:sp>
      <p:pic>
        <p:nvPicPr>
          <p:cNvPr id="4" name="Picture 3">
            <a:extLst>
              <a:ext uri="{FF2B5EF4-FFF2-40B4-BE49-F238E27FC236}">
                <a16:creationId xmlns:a16="http://schemas.microsoft.com/office/drawing/2014/main" id="{091F0682-344C-EEE2-DB41-3331D3FC99BD}"/>
              </a:ext>
            </a:extLst>
          </p:cNvPr>
          <p:cNvPicPr>
            <a:picLocks noChangeAspect="1"/>
          </p:cNvPicPr>
          <p:nvPr/>
        </p:nvPicPr>
        <p:blipFill>
          <a:blip r:embed="rId2"/>
          <a:stretch>
            <a:fillRect/>
          </a:stretch>
        </p:blipFill>
        <p:spPr>
          <a:xfrm>
            <a:off x="1038087" y="3319153"/>
            <a:ext cx="10115826" cy="1818987"/>
          </a:xfrm>
          <a:prstGeom prst="rect">
            <a:avLst/>
          </a:prstGeom>
        </p:spPr>
      </p:pic>
      <p:sp>
        <p:nvSpPr>
          <p:cNvPr id="5" name="TextBox 4">
            <a:extLst>
              <a:ext uri="{FF2B5EF4-FFF2-40B4-BE49-F238E27FC236}">
                <a16:creationId xmlns:a16="http://schemas.microsoft.com/office/drawing/2014/main" id="{8FC09AB1-2AA2-7DAC-EAEB-6131FAF6C696}"/>
              </a:ext>
            </a:extLst>
          </p:cNvPr>
          <p:cNvSpPr txBox="1"/>
          <p:nvPr/>
        </p:nvSpPr>
        <p:spPr>
          <a:xfrm>
            <a:off x="4631072" y="5359587"/>
            <a:ext cx="2929856" cy="307777"/>
          </a:xfrm>
          <a:prstGeom prst="rect">
            <a:avLst/>
          </a:prstGeom>
          <a:noFill/>
        </p:spPr>
        <p:txBody>
          <a:bodyPr wrap="square" rtlCol="0">
            <a:spAutoFit/>
          </a:bodyPr>
          <a:lstStyle/>
          <a:p>
            <a:r>
              <a:rPr lang="en-US" sz="1400" i="1" dirty="0"/>
              <a:t>Example of fuel cost calculation</a:t>
            </a:r>
          </a:p>
        </p:txBody>
      </p:sp>
    </p:spTree>
    <p:extLst>
      <p:ext uri="{BB962C8B-B14F-4D97-AF65-F5344CB8AC3E}">
        <p14:creationId xmlns:p14="http://schemas.microsoft.com/office/powerpoint/2010/main" val="4102076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A473E-E093-454D-B89E-59AA1B080D0A}"/>
              </a:ext>
            </a:extLst>
          </p:cNvPr>
          <p:cNvSpPr>
            <a:spLocks noGrp="1"/>
          </p:cNvSpPr>
          <p:nvPr>
            <p:ph type="title"/>
          </p:nvPr>
        </p:nvSpPr>
        <p:spPr/>
        <p:txBody>
          <a:bodyPr/>
          <a:lstStyle/>
          <a:p>
            <a:pPr algn="ctr"/>
            <a:r>
              <a:rPr lang="en-US" dirty="0"/>
              <a:t>Tioga Scheduling </a:t>
            </a:r>
          </a:p>
        </p:txBody>
      </p:sp>
      <p:sp>
        <p:nvSpPr>
          <p:cNvPr id="3" name="Content Placeholder 2">
            <a:extLst>
              <a:ext uri="{FF2B5EF4-FFF2-40B4-BE49-F238E27FC236}">
                <a16:creationId xmlns:a16="http://schemas.microsoft.com/office/drawing/2014/main" id="{3B2EF963-5E0D-4C3C-8301-AEE7BAB27D71}"/>
              </a:ext>
            </a:extLst>
          </p:cNvPr>
          <p:cNvSpPr>
            <a:spLocks noGrp="1"/>
          </p:cNvSpPr>
          <p:nvPr>
            <p:ph idx="1"/>
          </p:nvPr>
        </p:nvSpPr>
        <p:spPr>
          <a:xfrm>
            <a:off x="1091682" y="1140621"/>
            <a:ext cx="10521863" cy="4889118"/>
          </a:xfrm>
        </p:spPr>
        <p:txBody>
          <a:bodyPr vert="horz" lIns="91440" tIns="45720" rIns="91440" bIns="45720" rtlCol="0" anchor="t">
            <a:normAutofit lnSpcReduction="10000"/>
          </a:bodyPr>
          <a:lstStyle/>
          <a:p>
            <a:pPr>
              <a:buFont typeface="Courier New" panose="02070309020205020404" pitchFamily="49" charset="0"/>
              <a:buChar char="o"/>
            </a:pPr>
            <a:r>
              <a:rPr lang="en-US" dirty="0">
                <a:latin typeface="Calibri" panose="020F0502020204030204" pitchFamily="34" charset="0"/>
                <a:cs typeface="Calibri" panose="020F0502020204030204" pitchFamily="34" charset="0"/>
              </a:rPr>
              <a:t>Tioga scheduling is available online via the following methods:</a:t>
            </a:r>
          </a:p>
          <a:p>
            <a:pPr lvl="1">
              <a:buFont typeface="Wingdings" panose="05000000000000000000" pitchFamily="2" charset="2"/>
              <a:buChar char="§"/>
            </a:pPr>
            <a:r>
              <a:rPr lang="en-US" dirty="0">
                <a:latin typeface="Calibri"/>
                <a:ea typeface="Calibri"/>
                <a:cs typeface="Calibri"/>
              </a:rPr>
              <a:t>Ship Time Request (STR) via the link: </a:t>
            </a:r>
          </a:p>
          <a:p>
            <a:pPr lvl="2">
              <a:buFont typeface="Wingdings" panose="05000000000000000000" pitchFamily="2" charset="2"/>
              <a:buChar char="§"/>
            </a:pPr>
            <a:r>
              <a:rPr lang="en-US" sz="2100" dirty="0">
                <a:solidFill>
                  <a:srgbClr val="00A9E0"/>
                </a:solidFill>
                <a:latin typeface="Calibri"/>
                <a:ea typeface="Calibri"/>
                <a:cs typeface="Calibri"/>
                <a:hlinkClick r:id="rId2">
                  <a:extLst>
                    <a:ext uri="{A12FA001-AC4F-418D-AE19-62706E023703}">
                      <ahyp:hlinkClr xmlns:ahyp="http://schemas.microsoft.com/office/drawing/2018/hyperlinkcolor" val="tx"/>
                    </a:ext>
                  </a:extLst>
                </a:hlinkClick>
              </a:rPr>
              <a:t>https://whoiforms.whoi.edu/tioga-shiptime-request/</a:t>
            </a:r>
            <a:endParaRPr lang="en-US" dirty="0"/>
          </a:p>
          <a:p>
            <a:pPr lvl="2">
              <a:buFont typeface="Wingdings" panose="05000000000000000000" pitchFamily="2" charset="2"/>
              <a:buChar char="§"/>
            </a:pPr>
            <a:endParaRPr lang="en-US" sz="2100" dirty="0">
              <a:solidFill>
                <a:srgbClr val="00A9E0"/>
              </a:solidFill>
              <a:latin typeface="Calibri"/>
              <a:ea typeface="Calibri"/>
              <a:cs typeface="Calibri"/>
            </a:endParaRPr>
          </a:p>
          <a:p>
            <a:pPr lvl="1">
              <a:buFont typeface="Wingdings" panose="05000000000000000000" pitchFamily="2" charset="2"/>
              <a:buChar char="§"/>
            </a:pPr>
            <a:r>
              <a:rPr lang="en-US" dirty="0">
                <a:latin typeface="Calibri"/>
                <a:ea typeface="Calibri"/>
                <a:cs typeface="Calibri"/>
              </a:rPr>
              <a:t>Google calendar via the link: </a:t>
            </a:r>
            <a:r>
              <a:rPr lang="en-US" dirty="0">
                <a:solidFill>
                  <a:srgbClr val="FF0000"/>
                </a:solidFill>
                <a:latin typeface="Calibri"/>
                <a:ea typeface="Calibri"/>
                <a:cs typeface="Calibri"/>
              </a:rPr>
              <a:t> </a:t>
            </a:r>
            <a:r>
              <a:rPr lang="en-US" dirty="0">
                <a:latin typeface="Calibri"/>
                <a:ea typeface="Calibri"/>
                <a:cs typeface="Calibri"/>
              </a:rPr>
              <a:t>Date of reservation will be noted in Calendar</a:t>
            </a:r>
          </a:p>
          <a:p>
            <a:pPr lvl="2">
              <a:buFont typeface="Wingdings" panose="05000000000000000000" pitchFamily="2" charset="2"/>
              <a:buChar char="§"/>
            </a:pPr>
            <a:r>
              <a:rPr lang="en-US" dirty="0">
                <a:solidFill>
                  <a:schemeClr val="bg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https://www.whoi.edu/what-we-do/explore/ships/ships-tioga/tioga-ship-scheduling/</a:t>
            </a:r>
            <a:endParaRPr lang="en-US" dirty="0">
              <a:solidFill>
                <a:schemeClr val="bg2"/>
              </a:solidFill>
              <a:latin typeface="Calibri" panose="020F0502020204030204" pitchFamily="34" charset="0"/>
              <a:cs typeface="Calibri" panose="020F0502020204030204" pitchFamily="34" charset="0"/>
            </a:endParaRPr>
          </a:p>
          <a:p>
            <a:pPr>
              <a:buFont typeface="Wingdings" panose="05000000000000000000" pitchFamily="2" charset="2"/>
              <a:buChar char="§"/>
            </a:pPr>
            <a:endParaRPr lang="en-US" dirty="0">
              <a:latin typeface="Calibri" panose="020F0502020204030204" pitchFamily="34" charset="0"/>
              <a:cs typeface="Calibri" panose="020F0502020204030204" pitchFamily="34" charset="0"/>
            </a:endParaRPr>
          </a:p>
          <a:p>
            <a:pPr>
              <a:buFont typeface="Courier New" panose="02070309020205020404" pitchFamily="49" charset="0"/>
              <a:buChar char="o"/>
            </a:pPr>
            <a:r>
              <a:rPr lang="en-US" dirty="0">
                <a:latin typeface="Calibri"/>
                <a:ea typeface="Calibri"/>
                <a:cs typeface="Calibri"/>
              </a:rPr>
              <a:t>Tioga schedule is updated in real time and can be viewed via the following:</a:t>
            </a:r>
          </a:p>
          <a:p>
            <a:pPr lvl="2">
              <a:buFont typeface="Wingdings" panose="05000000000000000000" pitchFamily="2" charset="2"/>
              <a:buChar char="§"/>
            </a:pPr>
            <a:r>
              <a:rPr lang="en-US" dirty="0">
                <a:solidFill>
                  <a:schemeClr val="bg2"/>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https://whoiforms.whoi.edu/tioga-schedule/</a:t>
            </a:r>
            <a:endParaRPr lang="en-US" dirty="0">
              <a:solidFill>
                <a:schemeClr val="bg2"/>
              </a:solidFill>
              <a:latin typeface="Calibri" panose="020F0502020204030204" pitchFamily="34" charset="0"/>
              <a:cs typeface="Calibri" panose="020F0502020204030204" pitchFamily="34" charset="0"/>
            </a:endParaRPr>
          </a:p>
          <a:p>
            <a:pPr lvl="2">
              <a:buFont typeface="Courier New" panose="02070309020205020404" pitchFamily="49" charset="0"/>
              <a:buChar char="o"/>
            </a:pPr>
            <a:endParaRPr lang="en-US" dirty="0">
              <a:solidFill>
                <a:schemeClr val="bg2"/>
              </a:solidFill>
              <a:latin typeface="Calibri" panose="020F0502020204030204" pitchFamily="34" charset="0"/>
              <a:cs typeface="Calibri" panose="020F0502020204030204" pitchFamily="34" charset="0"/>
            </a:endParaRPr>
          </a:p>
          <a:p>
            <a:pPr>
              <a:buFont typeface="Courier New" panose="02070309020205020404" pitchFamily="49" charset="0"/>
              <a:buChar char="o"/>
            </a:pPr>
            <a:r>
              <a:rPr lang="en-US" dirty="0">
                <a:latin typeface="Calibri" panose="020F0502020204030204" pitchFamily="34" charset="0"/>
                <a:cs typeface="Calibri" panose="020F0502020204030204" pitchFamily="34" charset="0"/>
              </a:rPr>
              <a:t>Contact Eric Benway, WHOI Port Captain, for scheduling questions</a:t>
            </a:r>
          </a:p>
          <a:p>
            <a:endParaRPr lang="en-US" dirty="0"/>
          </a:p>
        </p:txBody>
      </p:sp>
    </p:spTree>
    <p:extLst>
      <p:ext uri="{BB962C8B-B14F-4D97-AF65-F5344CB8AC3E}">
        <p14:creationId xmlns:p14="http://schemas.microsoft.com/office/powerpoint/2010/main" val="2462777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A473E-E093-454D-B89E-59AA1B080D0A}"/>
              </a:ext>
            </a:extLst>
          </p:cNvPr>
          <p:cNvSpPr>
            <a:spLocks noGrp="1"/>
          </p:cNvSpPr>
          <p:nvPr>
            <p:ph type="title"/>
          </p:nvPr>
        </p:nvSpPr>
        <p:spPr/>
        <p:txBody>
          <a:bodyPr/>
          <a:lstStyle/>
          <a:p>
            <a:pPr algn="ctr"/>
            <a:r>
              <a:rPr lang="en-US" dirty="0"/>
              <a:t>Tioga Scheduling continued </a:t>
            </a:r>
          </a:p>
        </p:txBody>
      </p:sp>
      <p:pic>
        <p:nvPicPr>
          <p:cNvPr id="4" name="Content Placeholder 3">
            <a:extLst>
              <a:ext uri="{FF2B5EF4-FFF2-40B4-BE49-F238E27FC236}">
                <a16:creationId xmlns:a16="http://schemas.microsoft.com/office/drawing/2014/main" id="{E4D76ADE-792C-439A-AEDB-4AB8D0DFBB51}"/>
              </a:ext>
            </a:extLst>
          </p:cNvPr>
          <p:cNvPicPr>
            <a:picLocks noGrp="1" noChangeAspect="1"/>
          </p:cNvPicPr>
          <p:nvPr>
            <p:ph idx="1"/>
          </p:nvPr>
        </p:nvPicPr>
        <p:blipFill>
          <a:blip r:embed="rId2"/>
          <a:stretch>
            <a:fillRect/>
          </a:stretch>
        </p:blipFill>
        <p:spPr>
          <a:xfrm>
            <a:off x="1802519" y="1652160"/>
            <a:ext cx="9113078" cy="4424499"/>
          </a:xfrm>
          <a:prstGeom prst="rect">
            <a:avLst/>
          </a:prstGeom>
        </p:spPr>
      </p:pic>
      <p:sp>
        <p:nvSpPr>
          <p:cNvPr id="5" name="Rectangle 4">
            <a:extLst>
              <a:ext uri="{FF2B5EF4-FFF2-40B4-BE49-F238E27FC236}">
                <a16:creationId xmlns:a16="http://schemas.microsoft.com/office/drawing/2014/main" id="{E75C9689-E9F3-4743-92E6-122FF60F8F5D}"/>
              </a:ext>
            </a:extLst>
          </p:cNvPr>
          <p:cNvSpPr/>
          <p:nvPr/>
        </p:nvSpPr>
        <p:spPr>
          <a:xfrm>
            <a:off x="1802519" y="1144513"/>
            <a:ext cx="9815443" cy="369332"/>
          </a:xfrm>
          <a:prstGeom prst="rect">
            <a:avLst/>
          </a:prstGeom>
        </p:spPr>
        <p:txBody>
          <a:bodyPr wrap="square">
            <a:spAutoFit/>
          </a:bodyPr>
          <a:lstStyle/>
          <a:p>
            <a:pPr marL="285750" indent="-285750">
              <a:buFont typeface="Courier New" panose="02070309020205020404" pitchFamily="49" charset="0"/>
              <a:buChar char="o"/>
            </a:pPr>
            <a:r>
              <a:rPr lang="en-US" dirty="0">
                <a:solidFill>
                  <a:schemeClr val="bg2"/>
                </a:solidFill>
                <a:hlinkClick r:id="rId3">
                  <a:extLst>
                    <a:ext uri="{A12FA001-AC4F-418D-AE19-62706E023703}">
                      <ahyp:hlinkClr xmlns:ahyp="http://schemas.microsoft.com/office/drawing/2018/hyperlinkcolor" val="tx"/>
                    </a:ext>
                  </a:extLst>
                </a:hlinkClick>
              </a:rPr>
              <a:t>https://www.whoi.edu/what-we-do/explore/ships/ships-tioga/tioga-ship-scheduling/</a:t>
            </a:r>
            <a:endParaRPr lang="en-US" dirty="0">
              <a:solidFill>
                <a:schemeClr val="bg2"/>
              </a:solidFill>
            </a:endParaRPr>
          </a:p>
        </p:txBody>
      </p:sp>
    </p:spTree>
    <p:extLst>
      <p:ext uri="{BB962C8B-B14F-4D97-AF65-F5344CB8AC3E}">
        <p14:creationId xmlns:p14="http://schemas.microsoft.com/office/powerpoint/2010/main" val="2563798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A473E-E093-454D-B89E-59AA1B080D0A}"/>
              </a:ext>
            </a:extLst>
          </p:cNvPr>
          <p:cNvSpPr>
            <a:spLocks noGrp="1"/>
          </p:cNvSpPr>
          <p:nvPr>
            <p:ph type="title"/>
          </p:nvPr>
        </p:nvSpPr>
        <p:spPr/>
        <p:txBody>
          <a:bodyPr/>
          <a:lstStyle/>
          <a:p>
            <a:pPr algn="ctr"/>
            <a:r>
              <a:rPr lang="en-US"/>
              <a:t>Tioga Scheduling continued</a:t>
            </a:r>
            <a:endParaRPr lang="en-US" dirty="0"/>
          </a:p>
        </p:txBody>
      </p:sp>
      <p:sp>
        <p:nvSpPr>
          <p:cNvPr id="3" name="Content Placeholder 2">
            <a:extLst>
              <a:ext uri="{FF2B5EF4-FFF2-40B4-BE49-F238E27FC236}">
                <a16:creationId xmlns:a16="http://schemas.microsoft.com/office/drawing/2014/main" id="{3B2EF963-5E0D-4C3C-8301-AEE7BAB27D71}"/>
              </a:ext>
            </a:extLst>
          </p:cNvPr>
          <p:cNvSpPr>
            <a:spLocks noGrp="1"/>
          </p:cNvSpPr>
          <p:nvPr>
            <p:ph idx="1"/>
          </p:nvPr>
        </p:nvSpPr>
        <p:spPr>
          <a:xfrm>
            <a:off x="4202871" y="1019938"/>
            <a:ext cx="7149069" cy="5138124"/>
          </a:xfrm>
        </p:spPr>
        <p:txBody>
          <a:bodyPr vert="horz" lIns="91440" tIns="45720" rIns="91440" bIns="45720" rtlCol="0" anchor="t">
            <a:normAutofit fontScale="92500" lnSpcReduction="20000"/>
          </a:bodyPr>
          <a:lstStyle/>
          <a:p>
            <a:pPr>
              <a:buFont typeface="Courier New" panose="02070309020205020404" pitchFamily="49" charset="0"/>
              <a:buChar char="o"/>
            </a:pPr>
            <a:r>
              <a:rPr lang="en-US" dirty="0">
                <a:latin typeface="Calibri"/>
                <a:ea typeface="Calibri"/>
                <a:cs typeface="Calibri"/>
              </a:rPr>
              <a:t> </a:t>
            </a:r>
            <a:r>
              <a:rPr lang="en-US" sz="2700" dirty="0">
                <a:latin typeface="Calibri"/>
                <a:ea typeface="Calibri"/>
                <a:cs typeface="Calibri"/>
              </a:rPr>
              <a:t>WHOI users receive priority over outside users whenever possible</a:t>
            </a:r>
          </a:p>
          <a:p>
            <a:pPr marL="0" indent="0">
              <a:buNone/>
            </a:pPr>
            <a:endParaRPr lang="en-US" sz="2700" dirty="0">
              <a:latin typeface="Calibri"/>
              <a:ea typeface="Calibri"/>
              <a:cs typeface="Calibri"/>
            </a:endParaRPr>
          </a:p>
          <a:p>
            <a:pPr>
              <a:buFont typeface="Courier New" panose="02070309020205020404" pitchFamily="49" charset="0"/>
              <a:buChar char="o"/>
            </a:pPr>
            <a:r>
              <a:rPr lang="en-US" sz="2700" dirty="0">
                <a:latin typeface="Calibri"/>
                <a:ea typeface="Calibri"/>
                <a:cs typeface="Calibri"/>
              </a:rPr>
              <a:t> Flexibility is key for all users and crew – Be willing to work with other projects &amp; adjust schedules</a:t>
            </a:r>
          </a:p>
          <a:p>
            <a:pPr marL="0" indent="0">
              <a:buNone/>
            </a:pPr>
            <a:endParaRPr lang="en-US" sz="2700" dirty="0">
              <a:latin typeface="Calibri" panose="020F0502020204030204" pitchFamily="34" charset="0"/>
              <a:ea typeface="Calibri"/>
              <a:cs typeface="Calibri" panose="020F0502020204030204" pitchFamily="34" charset="0"/>
            </a:endParaRPr>
          </a:p>
          <a:p>
            <a:pPr>
              <a:buFont typeface="Courier New" panose="02070309020205020404" pitchFamily="49" charset="0"/>
              <a:buChar char="o"/>
            </a:pPr>
            <a:r>
              <a:rPr lang="en-US" sz="2700" dirty="0">
                <a:latin typeface="Calibri"/>
                <a:ea typeface="Calibri"/>
                <a:cs typeface="Calibri"/>
              </a:rPr>
              <a:t> Ship Ops welcomes collaboration of different projects on same trip working in / near same area(s)</a:t>
            </a:r>
          </a:p>
          <a:p>
            <a:pPr marL="0" indent="0">
              <a:buNone/>
            </a:pPr>
            <a:endParaRPr lang="en-US" sz="2700" dirty="0">
              <a:latin typeface="Calibri"/>
              <a:ea typeface="Calibri"/>
              <a:cs typeface="Calibri"/>
            </a:endParaRPr>
          </a:p>
          <a:p>
            <a:pPr>
              <a:buFont typeface="Courier New" panose="02070309020205020404" pitchFamily="49" charset="0"/>
              <a:buChar char="o"/>
            </a:pPr>
            <a:r>
              <a:rPr lang="en-US" sz="2700" dirty="0">
                <a:latin typeface="Calibri"/>
                <a:ea typeface="Calibri"/>
                <a:cs typeface="Calibri"/>
              </a:rPr>
              <a:t> Make up days due to wx may occur immediately or may require rescheduling at a later date </a:t>
            </a:r>
          </a:p>
          <a:p>
            <a:pPr marL="0" indent="0">
              <a:buNone/>
            </a:pPr>
            <a:endParaRPr lang="en-US" sz="2700" dirty="0">
              <a:latin typeface="Calibri"/>
              <a:ea typeface="Calibri"/>
              <a:cs typeface="Calibri"/>
            </a:endParaRPr>
          </a:p>
          <a:p>
            <a:pPr>
              <a:buFont typeface="Courier New" panose="02070309020205020404" pitchFamily="49" charset="0"/>
              <a:buChar char="o"/>
            </a:pPr>
            <a:r>
              <a:rPr lang="en-US" sz="2700" dirty="0">
                <a:latin typeface="Calibri"/>
                <a:ea typeface="Calibri"/>
                <a:cs typeface="Calibri"/>
              </a:rPr>
              <a:t> Maintenance days will need to be considered/blocked from calendar to assure vessel operational safety </a:t>
            </a:r>
          </a:p>
          <a:p>
            <a:pPr>
              <a:buFont typeface="Courier New" panose="02070309020205020404" pitchFamily="49" charset="0"/>
              <a:buChar char="o"/>
            </a:pPr>
            <a:endParaRPr lang="en-US" sz="2700" dirty="0">
              <a:latin typeface="Calibri" panose="020F0502020204030204" pitchFamily="34" charset="0"/>
              <a:cs typeface="Calibri" panose="020F0502020204030204" pitchFamily="34" charset="0"/>
            </a:endParaRPr>
          </a:p>
          <a:p>
            <a:endParaRPr lang="en-US" dirty="0"/>
          </a:p>
        </p:txBody>
      </p:sp>
      <p:pic>
        <p:nvPicPr>
          <p:cNvPr id="5" name="Picture 4">
            <a:extLst>
              <a:ext uri="{FF2B5EF4-FFF2-40B4-BE49-F238E27FC236}">
                <a16:creationId xmlns:a16="http://schemas.microsoft.com/office/drawing/2014/main" id="{DB73CBD6-C132-0283-C3B2-EBDDA1DF50A2}"/>
              </a:ext>
            </a:extLst>
          </p:cNvPr>
          <p:cNvPicPr>
            <a:picLocks noChangeAspect="1"/>
          </p:cNvPicPr>
          <p:nvPr/>
        </p:nvPicPr>
        <p:blipFill>
          <a:blip r:embed="rId2"/>
          <a:stretch>
            <a:fillRect/>
          </a:stretch>
        </p:blipFill>
        <p:spPr>
          <a:xfrm>
            <a:off x="122663" y="1019938"/>
            <a:ext cx="3863897" cy="5151863"/>
          </a:xfrm>
          <a:prstGeom prst="rect">
            <a:avLst/>
          </a:prstGeom>
        </p:spPr>
      </p:pic>
    </p:spTree>
    <p:extLst>
      <p:ext uri="{BB962C8B-B14F-4D97-AF65-F5344CB8AC3E}">
        <p14:creationId xmlns:p14="http://schemas.microsoft.com/office/powerpoint/2010/main" val="250820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tormy Seas: Coping with Rough Weather ...">
            <a:extLst>
              <a:ext uri="{FF2B5EF4-FFF2-40B4-BE49-F238E27FC236}">
                <a16:creationId xmlns:a16="http://schemas.microsoft.com/office/drawing/2014/main" id="{75F09A34-8F67-5935-8724-3F8069FAEA8E}"/>
              </a:ext>
            </a:extLst>
          </p:cNvPr>
          <p:cNvPicPr>
            <a:picLocks noChangeAspect="1" noChangeArrowheads="1"/>
          </p:cNvPicPr>
          <p:nvPr/>
        </p:nvPicPr>
        <p:blipFill>
          <a:blip r:embed="rId2">
            <a:alphaModFix amt="22000"/>
            <a:extLst>
              <a:ext uri="{28A0092B-C50C-407E-A947-70E740481C1C}">
                <a14:useLocalDpi xmlns:a14="http://schemas.microsoft.com/office/drawing/2010/main" val="0"/>
              </a:ext>
            </a:extLst>
          </a:blip>
          <a:srcRect/>
          <a:stretch>
            <a:fillRect/>
          </a:stretch>
        </p:blipFill>
        <p:spPr bwMode="auto">
          <a:xfrm>
            <a:off x="2130979" y="1040643"/>
            <a:ext cx="7930041" cy="52770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AEA473E-E093-454D-B89E-59AA1B080D0A}"/>
              </a:ext>
            </a:extLst>
          </p:cNvPr>
          <p:cNvSpPr>
            <a:spLocks noGrp="1"/>
          </p:cNvSpPr>
          <p:nvPr>
            <p:ph type="title"/>
          </p:nvPr>
        </p:nvSpPr>
        <p:spPr/>
        <p:txBody>
          <a:bodyPr/>
          <a:lstStyle/>
          <a:p>
            <a:pPr algn="ctr"/>
            <a:r>
              <a:rPr lang="en-US" dirty="0">
                <a:latin typeface="Arial"/>
                <a:cs typeface="Arial"/>
              </a:rPr>
              <a:t>Tioga Standby Days</a:t>
            </a:r>
            <a:endParaRPr lang="en-US" dirty="0"/>
          </a:p>
        </p:txBody>
      </p:sp>
      <p:sp>
        <p:nvSpPr>
          <p:cNvPr id="3" name="Content Placeholder 2">
            <a:extLst>
              <a:ext uri="{FF2B5EF4-FFF2-40B4-BE49-F238E27FC236}">
                <a16:creationId xmlns:a16="http://schemas.microsoft.com/office/drawing/2014/main" id="{3B2EF963-5E0D-4C3C-8301-AEE7BAB27D71}"/>
              </a:ext>
            </a:extLst>
          </p:cNvPr>
          <p:cNvSpPr>
            <a:spLocks noGrp="1"/>
          </p:cNvSpPr>
          <p:nvPr>
            <p:ph idx="1"/>
          </p:nvPr>
        </p:nvSpPr>
        <p:spPr>
          <a:xfrm>
            <a:off x="1548881" y="1006198"/>
            <a:ext cx="9750489" cy="5263973"/>
          </a:xfrm>
        </p:spPr>
        <p:txBody>
          <a:bodyPr vert="horz" lIns="91440" tIns="45720" rIns="91440" bIns="45720" rtlCol="0" anchor="t">
            <a:normAutofit/>
          </a:bodyPr>
          <a:lstStyle/>
          <a:p>
            <a:pPr>
              <a:buFont typeface="Courier New" panose="02070309020205020404" pitchFamily="49" charset="0"/>
              <a:buChar char="o"/>
            </a:pPr>
            <a:endParaRPr lang="en-US" sz="2700" dirty="0">
              <a:latin typeface="Calibri" panose="020F0502020204030204" pitchFamily="34" charset="0"/>
              <a:ea typeface="Calibri"/>
              <a:cs typeface="Calibri" panose="020F0502020204030204" pitchFamily="34" charset="0"/>
            </a:endParaRPr>
          </a:p>
          <a:p>
            <a:pPr>
              <a:buFont typeface="Courier New" panose="02070309020205020404" pitchFamily="49" charset="0"/>
              <a:buChar char="o"/>
            </a:pPr>
            <a:endParaRPr lang="en-US" sz="2700" dirty="0">
              <a:latin typeface="Calibri" panose="020F0502020204030204" pitchFamily="34" charset="0"/>
              <a:cs typeface="Calibri" panose="020F0502020204030204" pitchFamily="34" charset="0"/>
            </a:endParaRPr>
          </a:p>
          <a:p>
            <a:endParaRPr lang="en-US" dirty="0"/>
          </a:p>
        </p:txBody>
      </p:sp>
      <p:sp>
        <p:nvSpPr>
          <p:cNvPr id="4" name="TextBox 3">
            <a:extLst>
              <a:ext uri="{FF2B5EF4-FFF2-40B4-BE49-F238E27FC236}">
                <a16:creationId xmlns:a16="http://schemas.microsoft.com/office/drawing/2014/main" id="{1EE7468C-576B-B31F-FD50-23B4FC10A43D}"/>
              </a:ext>
            </a:extLst>
          </p:cNvPr>
          <p:cNvSpPr txBox="1"/>
          <p:nvPr/>
        </p:nvSpPr>
        <p:spPr>
          <a:xfrm>
            <a:off x="1548881" y="1293042"/>
            <a:ext cx="9412830" cy="4524315"/>
          </a:xfrm>
          <a:prstGeom prst="rect">
            <a:avLst/>
          </a:prstGeom>
          <a:noFill/>
        </p:spPr>
        <p:txBody>
          <a:bodyPr wrap="square" rtlCol="0">
            <a:spAutoFit/>
          </a:bodyPr>
          <a:lstStyle/>
          <a:p>
            <a:pPr indent="-457200">
              <a:buFont typeface="Courier New" panose="02070309020205020404" pitchFamily="49" charset="0"/>
              <a:buChar char="o"/>
            </a:pPr>
            <a:r>
              <a:rPr lang="en-US" sz="2400" dirty="0">
                <a:latin typeface="Calibri"/>
                <a:ea typeface="Calibri"/>
                <a:cs typeface="Calibri"/>
              </a:rPr>
              <a:t>$1,200 per SB Day</a:t>
            </a:r>
          </a:p>
          <a:p>
            <a:pPr indent="-457200">
              <a:buFont typeface="Courier New" panose="02070309020205020404" pitchFamily="49" charset="0"/>
              <a:buChar char="o"/>
            </a:pPr>
            <a:endParaRPr lang="en-US" sz="2400" dirty="0">
              <a:latin typeface="Calibri"/>
              <a:ea typeface="Calibri"/>
              <a:cs typeface="Calibri"/>
            </a:endParaRPr>
          </a:p>
          <a:p>
            <a:pPr indent="-457200">
              <a:buFont typeface="Courier New" panose="02070309020205020404" pitchFamily="49" charset="0"/>
              <a:buChar char="o"/>
            </a:pPr>
            <a:r>
              <a:rPr lang="en-US" sz="2400" dirty="0">
                <a:latin typeface="Calibri"/>
                <a:ea typeface="Calibri"/>
                <a:cs typeface="Calibri"/>
              </a:rPr>
              <a:t>Stand By Days have been created to "lock in“ reservations</a:t>
            </a:r>
          </a:p>
          <a:p>
            <a:endParaRPr lang="en-US" sz="2400" dirty="0">
              <a:latin typeface="Calibri"/>
              <a:ea typeface="Calibri"/>
              <a:cs typeface="Calibri"/>
            </a:endParaRPr>
          </a:p>
          <a:p>
            <a:pPr indent="-457200">
              <a:buFont typeface="Courier New" panose="02070309020205020404" pitchFamily="49" charset="0"/>
              <a:buChar char="o"/>
            </a:pPr>
            <a:r>
              <a:rPr lang="en-US" sz="2400" dirty="0">
                <a:latin typeface="Calibri"/>
                <a:ea typeface="Calibri"/>
                <a:cs typeface="Calibri"/>
              </a:rPr>
              <a:t>Designed to hold the boat during project w/o offloading gear</a:t>
            </a:r>
          </a:p>
          <a:p>
            <a:endParaRPr lang="en-US" sz="2400" dirty="0">
              <a:latin typeface="Calibri"/>
              <a:ea typeface="Calibri"/>
              <a:cs typeface="Calibri"/>
            </a:endParaRPr>
          </a:p>
          <a:p>
            <a:pPr indent="-457200">
              <a:buFont typeface="Courier New" panose="02070309020205020404" pitchFamily="49" charset="0"/>
              <a:buChar char="o"/>
            </a:pPr>
            <a:r>
              <a:rPr lang="en-US" sz="2400" dirty="0">
                <a:latin typeface="Calibri"/>
                <a:ea typeface="Calibri"/>
                <a:cs typeface="Calibri"/>
              </a:rPr>
              <a:t>If a user schedules more days than they really needed, SB days may be charged</a:t>
            </a:r>
          </a:p>
          <a:p>
            <a:pPr indent="-457200">
              <a:buFont typeface="Courier New" panose="02070309020205020404" pitchFamily="49" charset="0"/>
              <a:buChar char="o"/>
            </a:pPr>
            <a:endParaRPr lang="en-US" sz="2400" dirty="0">
              <a:latin typeface="Calibri"/>
              <a:ea typeface="Calibri"/>
              <a:cs typeface="Calibri"/>
            </a:endParaRPr>
          </a:p>
          <a:p>
            <a:pPr indent="-457200">
              <a:buFont typeface="Courier New" panose="02070309020205020404" pitchFamily="49" charset="0"/>
              <a:buChar char="o"/>
            </a:pPr>
            <a:r>
              <a:rPr lang="en-US" sz="2400" dirty="0">
                <a:latin typeface="Calibri"/>
                <a:ea typeface="Calibri"/>
                <a:cs typeface="Calibri"/>
              </a:rPr>
              <a:t> Do not automatically schedule in WX days.  Discuss with Captain Pete the scope of your project and deadlines etc. If you need more time we will work to schedule you in before deadlines</a:t>
            </a:r>
          </a:p>
        </p:txBody>
      </p:sp>
    </p:spTree>
    <p:extLst>
      <p:ext uri="{BB962C8B-B14F-4D97-AF65-F5344CB8AC3E}">
        <p14:creationId xmlns:p14="http://schemas.microsoft.com/office/powerpoint/2010/main" val="1583062198"/>
      </p:ext>
    </p:extLst>
  </p:cSld>
  <p:clrMapOvr>
    <a:masterClrMapping/>
  </p:clrMapOvr>
</p:sld>
</file>

<file path=ppt/theme/theme1.xml><?xml version="1.0" encoding="utf-8"?>
<a:theme xmlns:a="http://schemas.openxmlformats.org/drawingml/2006/main" name="Office Theme">
  <a:themeElements>
    <a:clrScheme name="WHOI COLORS">
      <a:dk1>
        <a:srgbClr val="041E41"/>
      </a:dk1>
      <a:lt1>
        <a:srgbClr val="FFFFFF"/>
      </a:lt1>
      <a:dk2>
        <a:srgbClr val="0069B1"/>
      </a:dk2>
      <a:lt2>
        <a:srgbClr val="00A9E0"/>
      </a:lt2>
      <a:accent1>
        <a:srgbClr val="00B7BD"/>
      </a:accent1>
      <a:accent2>
        <a:srgbClr val="B7BF10"/>
      </a:accent2>
      <a:accent3>
        <a:srgbClr val="EE5340"/>
      </a:accent3>
      <a:accent4>
        <a:srgbClr val="FFD100"/>
      </a:accent4>
      <a:accent5>
        <a:srgbClr val="031D41"/>
      </a:accent5>
      <a:accent6>
        <a:srgbClr val="BBBCBC"/>
      </a:accent6>
      <a:hlink>
        <a:srgbClr val="CDD74C"/>
      </a:hlink>
      <a:folHlink>
        <a:srgbClr val="B7BF1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2BA81CC1946C4689946583E63CC06C" ma:contentTypeVersion="18" ma:contentTypeDescription="Create a new document." ma:contentTypeScope="" ma:versionID="3475e73582c3730e9bd8beb1cdc458d0">
  <xsd:schema xmlns:xsd="http://www.w3.org/2001/XMLSchema" xmlns:xs="http://www.w3.org/2001/XMLSchema" xmlns:p="http://schemas.microsoft.com/office/2006/metadata/properties" xmlns:ns2="0738233f-0bd3-4dfc-be79-a7fae7f98ce4" xmlns:ns3="3e732c0c-2522-494a-aae6-d2ac10ad07a9" targetNamespace="http://schemas.microsoft.com/office/2006/metadata/properties" ma:root="true" ma:fieldsID="e48f0f9c363f860473786a1eab108687" ns2:_="" ns3:_="">
    <xsd:import namespace="0738233f-0bd3-4dfc-be79-a7fae7f98ce4"/>
    <xsd:import namespace="3e732c0c-2522-494a-aae6-d2ac10ad07a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38233f-0bd3-4dfc-be79-a7fae7f98c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f32e291-6e9a-4fff-9dbe-e5b1ac629d7e"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732c0c-2522-494a-aae6-d2ac10ad07a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c16d6fd9-1870-4da2-86c3-6e08007db8e2}" ma:internalName="TaxCatchAll" ma:showField="CatchAllData" ma:web="3e732c0c-2522-494a-aae6-d2ac10ad07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738233f-0bd3-4dfc-be79-a7fae7f98ce4">
      <Terms xmlns="http://schemas.microsoft.com/office/infopath/2007/PartnerControls"/>
    </lcf76f155ced4ddcb4097134ff3c332f>
    <TaxCatchAll xmlns="3e732c0c-2522-494a-aae6-d2ac10ad07a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631DEE-8C45-4171-B911-3E9E0D267C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38233f-0bd3-4dfc-be79-a7fae7f98ce4"/>
    <ds:schemaRef ds:uri="3e732c0c-2522-494a-aae6-d2ac10ad07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3AA634-B0D1-4805-AF55-1C3B8FA53F94}">
  <ds:schemaRefs>
    <ds:schemaRef ds:uri="http://schemas.microsoft.com/office/2006/metadata/properties"/>
    <ds:schemaRef ds:uri="http://schemas.microsoft.com/office/infopath/2007/PartnerControls"/>
    <ds:schemaRef ds:uri="0738233f-0bd3-4dfc-be79-a7fae7f98ce4"/>
    <ds:schemaRef ds:uri="3e732c0c-2522-494a-aae6-d2ac10ad07a9"/>
  </ds:schemaRefs>
</ds:datastoreItem>
</file>

<file path=customXml/itemProps3.xml><?xml version="1.0" encoding="utf-8"?>
<ds:datastoreItem xmlns:ds="http://schemas.openxmlformats.org/officeDocument/2006/customXml" ds:itemID="{0EC41908-E342-4080-95BA-067E0815EF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5433</TotalTime>
  <Words>964</Words>
  <Application>Microsoft Office PowerPoint</Application>
  <PresentationFormat>Widescreen</PresentationFormat>
  <Paragraphs>181</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 Narrow</vt:lpstr>
      <vt:lpstr>Arial</vt:lpstr>
      <vt:lpstr>Arial Black</vt:lpstr>
      <vt:lpstr>Calibri</vt:lpstr>
      <vt:lpstr>Courier New</vt:lpstr>
      <vt:lpstr>Wingdings</vt:lpstr>
      <vt:lpstr>Office Theme</vt:lpstr>
      <vt:lpstr>PowerPoint Presentation</vt:lpstr>
      <vt:lpstr>Meeting Agenda for January 29, 2025</vt:lpstr>
      <vt:lpstr>2024 Review</vt:lpstr>
      <vt:lpstr>Tioga Day Rates</vt:lpstr>
      <vt:lpstr>Tioga Fuel Rate</vt:lpstr>
      <vt:lpstr>Tioga Scheduling </vt:lpstr>
      <vt:lpstr>Tioga Scheduling continued </vt:lpstr>
      <vt:lpstr>Tioga Scheduling continued</vt:lpstr>
      <vt:lpstr>Tioga Standby Days</vt:lpstr>
      <vt:lpstr>MVCO</vt:lpstr>
      <vt:lpstr>Dive Operations</vt:lpstr>
      <vt:lpstr>Tioga Extended Days</vt:lpstr>
      <vt:lpstr>SSSG Support</vt:lpstr>
      <vt:lpstr>2025 Planned Improvements</vt:lpstr>
      <vt:lpstr>QUESTIONS?</vt:lpstr>
      <vt:lpstr>MLR Pictures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Microsoft Office User</dc:creator>
  <cp:lastModifiedBy>Eric Benway</cp:lastModifiedBy>
  <cp:revision>306</cp:revision>
  <dcterms:created xsi:type="dcterms:W3CDTF">2020-07-16T18:18:27Z</dcterms:created>
  <dcterms:modified xsi:type="dcterms:W3CDTF">2025-01-29T17:50:11Z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0x010100E12BA81CC1946C4689946583E63CC06C</vt:lpwstr>
  </property>
  <property fmtid="{D5CDD505-2E9C-101B-9397-08002B2CF9AE}" pid="3" name="MediaServiceImageTags">
    <vt:lpwstr/>
  </property>
</Properties>
</file>