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2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E20D-F338-43B7-8484-99B69E14D9F5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4DC5-B301-4679-935F-C15534190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 of ecosystem and biogeochemical modelling poster session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Suggestions for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consider making A4 print-outs</a:t>
            </a:r>
          </a:p>
          <a:p>
            <a:endParaRPr lang="en-GB" dirty="0" smtClean="0"/>
          </a:p>
          <a:p>
            <a:r>
              <a:rPr lang="en-GB" dirty="0" smtClean="0"/>
              <a:t>We need rotation of attendance, so presenters have a chance to look at other posters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Which physical process biogeochemical modellers are most desperate for?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/>
              <a:t>Jean-Eric Tremblay: </a:t>
            </a:r>
            <a:r>
              <a:rPr lang="en-GB" sz="2400" dirty="0" smtClean="0"/>
              <a:t>8 major issues with understanding AO productivity, 4 are driven by physical mechanisms:</a:t>
            </a:r>
          </a:p>
          <a:p>
            <a:pPr lvl="1"/>
            <a:r>
              <a:rPr lang="en-GB" sz="2000" dirty="0" smtClean="0"/>
              <a:t>Fresh water balance/stratification </a:t>
            </a:r>
          </a:p>
          <a:p>
            <a:pPr lvl="1"/>
            <a:r>
              <a:rPr lang="en-GB" sz="2000" dirty="0" smtClean="0"/>
              <a:t>Shelf-basin exchange</a:t>
            </a:r>
          </a:p>
          <a:p>
            <a:pPr lvl="1"/>
            <a:r>
              <a:rPr lang="en-GB" sz="2000" dirty="0" smtClean="0"/>
              <a:t>Upwelling</a:t>
            </a:r>
          </a:p>
          <a:p>
            <a:pPr lvl="1"/>
            <a:r>
              <a:rPr lang="en-GB" sz="2000" dirty="0" smtClean="0"/>
              <a:t>Upstream (Pacific)</a:t>
            </a:r>
          </a:p>
          <a:p>
            <a:pPr lvl="1">
              <a:buNone/>
            </a:pPr>
            <a:endParaRPr lang="en-GB" sz="2000" dirty="0" smtClean="0"/>
          </a:p>
          <a:p>
            <a:r>
              <a:rPr lang="en-GB" sz="2400" u="sng" dirty="0" err="1" smtClean="0"/>
              <a:t>Meibing</a:t>
            </a:r>
            <a:r>
              <a:rPr lang="en-GB" sz="2400" u="sng" dirty="0" smtClean="0"/>
              <a:t> Jin: </a:t>
            </a:r>
            <a:r>
              <a:rPr lang="en-GB" sz="2400" dirty="0" smtClean="0"/>
              <a:t>Stratification</a:t>
            </a:r>
          </a:p>
          <a:p>
            <a:pPr lvl="1"/>
            <a:r>
              <a:rPr lang="en-GB" sz="2000" dirty="0" smtClean="0"/>
              <a:t>Brain rejection as a sub-grid scale process </a:t>
            </a:r>
            <a:endParaRPr lang="en-GB" sz="2000" dirty="0"/>
          </a:p>
          <a:p>
            <a:pPr lvl="1">
              <a:buNone/>
            </a:pPr>
            <a:endParaRPr lang="en-GB" sz="2000" dirty="0" smtClean="0"/>
          </a:p>
          <a:p>
            <a:pPr lvl="1"/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Which physical process biogeochemical modellers are most desperate for?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/>
              <a:t>Molly Palmer</a:t>
            </a:r>
            <a:r>
              <a:rPr lang="en-GB" sz="2400" dirty="0" smtClean="0"/>
              <a:t>: under-ice blooms</a:t>
            </a:r>
          </a:p>
          <a:p>
            <a:pPr lvl="1"/>
            <a:r>
              <a:rPr lang="en-GB" sz="2000" dirty="0" smtClean="0"/>
              <a:t>Melt ponds</a:t>
            </a:r>
          </a:p>
          <a:p>
            <a:pPr lvl="1"/>
            <a:endParaRPr lang="en-GB" sz="2000" dirty="0"/>
          </a:p>
          <a:p>
            <a:r>
              <a:rPr lang="en-GB" sz="2400" u="sng" dirty="0" err="1" smtClean="0"/>
              <a:t>Rubao</a:t>
            </a:r>
            <a:r>
              <a:rPr lang="en-GB" sz="2400" u="sng" dirty="0" smtClean="0"/>
              <a:t> </a:t>
            </a:r>
            <a:r>
              <a:rPr lang="en-GB" sz="2400" u="sng" dirty="0" err="1" smtClean="0"/>
              <a:t>Ji</a:t>
            </a:r>
            <a:r>
              <a:rPr lang="en-GB" sz="2400" dirty="0" smtClean="0"/>
              <a:t>: </a:t>
            </a:r>
            <a:r>
              <a:rPr lang="en-GB" sz="2400" dirty="0" err="1" smtClean="0"/>
              <a:t>phenology</a:t>
            </a:r>
            <a:r>
              <a:rPr lang="en-GB" sz="2400" dirty="0" smtClean="0"/>
              <a:t> of the sea-ice and primary production</a:t>
            </a:r>
          </a:p>
          <a:p>
            <a:pPr lvl="1"/>
            <a:r>
              <a:rPr lang="en-GB" sz="2000" dirty="0" smtClean="0"/>
              <a:t>Snow cover and melt ponds</a:t>
            </a:r>
          </a:p>
          <a:p>
            <a:pPr lvl="1"/>
            <a:endParaRPr lang="en-GB" sz="2000" dirty="0"/>
          </a:p>
          <a:p>
            <a:r>
              <a:rPr lang="en-GB" sz="2400" u="sng" dirty="0" err="1" smtClean="0"/>
              <a:t>Nadja</a:t>
            </a:r>
            <a:r>
              <a:rPr lang="en-GB" sz="2400" u="sng" dirty="0" smtClean="0"/>
              <a:t> Steiner</a:t>
            </a:r>
            <a:r>
              <a:rPr lang="en-GB" sz="2400" dirty="0" smtClean="0"/>
              <a:t>: biogeochemistry at the sea-ice interface and future projections</a:t>
            </a:r>
          </a:p>
          <a:p>
            <a:pPr lvl="1"/>
            <a:r>
              <a:rPr lang="en-GB" sz="2000" dirty="0" smtClean="0"/>
              <a:t>Stratification, mixing</a:t>
            </a:r>
          </a:p>
          <a:p>
            <a:pPr lvl="1"/>
            <a:r>
              <a:rPr lang="en-GB" sz="2000" dirty="0" smtClean="0"/>
              <a:t>Rate of sea-ice decrease, light</a:t>
            </a:r>
          </a:p>
          <a:p>
            <a:pPr lvl="1">
              <a:buNone/>
            </a:pPr>
            <a:endParaRPr lang="en-GB" sz="2000" dirty="0"/>
          </a:p>
          <a:p>
            <a:endParaRPr lang="en-GB" sz="2400" dirty="0" smtClean="0"/>
          </a:p>
          <a:p>
            <a:pPr lvl="1">
              <a:buNone/>
            </a:pPr>
            <a:endParaRPr lang="en-GB" sz="2000" dirty="0" smtClean="0"/>
          </a:p>
          <a:p>
            <a:pPr lvl="1"/>
            <a:endParaRPr lang="en-GB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Which physical process biogeochemical modellers are most desperate for?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/>
              <a:t>Elena </a:t>
            </a:r>
            <a:r>
              <a:rPr lang="en-GB" sz="2400" u="sng" dirty="0" err="1" smtClean="0"/>
              <a:t>Golubeva</a:t>
            </a:r>
            <a:r>
              <a:rPr lang="en-GB" sz="2400" u="sng" dirty="0" smtClean="0"/>
              <a:t>: </a:t>
            </a:r>
            <a:r>
              <a:rPr lang="en-GB" sz="2400" dirty="0" smtClean="0"/>
              <a:t>Methane </a:t>
            </a:r>
          </a:p>
          <a:p>
            <a:pPr lvl="1"/>
            <a:r>
              <a:rPr lang="en-GB" sz="2000" dirty="0" smtClean="0"/>
              <a:t>Shelf processes, especially </a:t>
            </a:r>
            <a:r>
              <a:rPr lang="en-GB" sz="2000" u="sng" dirty="0" smtClean="0"/>
              <a:t>tidal mixing</a:t>
            </a:r>
          </a:p>
          <a:p>
            <a:pPr lvl="1"/>
            <a:endParaRPr lang="en-GB" sz="2000" u="sng" dirty="0"/>
          </a:p>
          <a:p>
            <a:r>
              <a:rPr lang="en-GB" sz="2400" u="sng" dirty="0" err="1" smtClean="0"/>
              <a:t>Filippa</a:t>
            </a:r>
            <a:r>
              <a:rPr lang="en-GB" sz="2400" u="sng" dirty="0" smtClean="0"/>
              <a:t> </a:t>
            </a:r>
            <a:r>
              <a:rPr lang="en-GB" sz="2400" u="sng" dirty="0" err="1" smtClean="0"/>
              <a:t>Fransner</a:t>
            </a:r>
            <a:r>
              <a:rPr lang="en-GB" sz="2400" u="sng" dirty="0" smtClean="0"/>
              <a:t>: </a:t>
            </a:r>
            <a:r>
              <a:rPr lang="en-GB" sz="2400" dirty="0" smtClean="0"/>
              <a:t>terrestrial DOC (Baltic Sea)</a:t>
            </a:r>
          </a:p>
          <a:p>
            <a:pPr lvl="1"/>
            <a:r>
              <a:rPr lang="en-GB" sz="2000" dirty="0" smtClean="0"/>
              <a:t>Gas exchange through the ice: ice concentration, leads, physical properties</a:t>
            </a:r>
          </a:p>
          <a:p>
            <a:pPr lvl="1"/>
            <a:endParaRPr lang="en-GB" sz="2000" dirty="0"/>
          </a:p>
          <a:p>
            <a:r>
              <a:rPr lang="en-GB" sz="2400" u="sng" dirty="0" smtClean="0"/>
              <a:t>Josie Robinson</a:t>
            </a:r>
            <a:r>
              <a:rPr lang="en-GB" sz="2400" dirty="0" smtClean="0"/>
              <a:t>: Pacific invasive species in the NA</a:t>
            </a:r>
          </a:p>
          <a:p>
            <a:pPr lvl="1"/>
            <a:r>
              <a:rPr lang="en-GB" sz="2000" dirty="0" smtClean="0"/>
              <a:t>Timescales and pathways of Pacific water </a:t>
            </a:r>
          </a:p>
          <a:p>
            <a:pPr lvl="1"/>
            <a:endParaRPr lang="en-GB" sz="2000" u="sng" dirty="0"/>
          </a:p>
          <a:p>
            <a:endParaRPr lang="en-GB" sz="2400" dirty="0" smtClean="0"/>
          </a:p>
          <a:p>
            <a:pPr lvl="1">
              <a:buNone/>
            </a:pPr>
            <a:endParaRPr lang="en-GB" sz="2000" dirty="0" smtClean="0"/>
          </a:p>
          <a:p>
            <a:pPr lvl="1"/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elliottmorgan.com/wp-content/uploads/2010/09/One-Ring-to-Rule-Them-All1-e12845169812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572500" cy="53530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260648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Brush Script MT" pitchFamily="66" charset="0"/>
              </a:rPr>
              <a:t>One process to rule them all...</a:t>
            </a:r>
            <a:endParaRPr lang="en-GB" sz="4800" dirty="0">
              <a:latin typeface="Brush Script M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409495">
            <a:off x="-344683" y="156452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Brush Script MT" pitchFamily="66" charset="0"/>
              </a:rPr>
              <a:t>Stratification </a:t>
            </a:r>
            <a:endParaRPr lang="en-GB" sz="3600" dirty="0">
              <a:solidFill>
                <a:srgbClr val="FFFF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u="sng" dirty="0" smtClean="0"/>
              <a:t>Cecilia Peralta-</a:t>
            </a:r>
            <a:r>
              <a:rPr lang="en-GB" sz="3200" u="sng" dirty="0" err="1" smtClean="0"/>
              <a:t>Ferriz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Evolution of upper mixed layer depth in the Arctic from historic CTD data</a:t>
            </a:r>
            <a:endParaRPr lang="en-GB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u="sng" dirty="0" smtClean="0"/>
              <a:t>Cecilia Peralta-</a:t>
            </a:r>
            <a:r>
              <a:rPr lang="en-GB" sz="3200" u="sng" dirty="0" err="1" smtClean="0"/>
              <a:t>Ferriz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Evolution of upper mixed layer depth in the Arctic from historic CTD data</a:t>
            </a:r>
            <a:endParaRPr lang="en-GB" sz="3200" dirty="0"/>
          </a:p>
        </p:txBody>
      </p:sp>
      <p:pic>
        <p:nvPicPr>
          <p:cNvPr id="3074" name="Picture 2" descr="http://www.scottishwhiskystore.com/wp-content/uploads/2012/05/Famous-Gr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82453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202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Summary of ecosystem and biogeochemical modelling poster session</vt:lpstr>
      <vt:lpstr>Suggestions for improvements</vt:lpstr>
      <vt:lpstr>Which physical process biogeochemical modellers are most desperate for?</vt:lpstr>
      <vt:lpstr>Which physical process biogeochemical modellers are most desperate for?</vt:lpstr>
      <vt:lpstr>Which physical process biogeochemical modellers are most desperate for?</vt:lpstr>
      <vt:lpstr>Slide 6</vt:lpstr>
      <vt:lpstr>Cecilia Peralta-Ferriz Evolution of upper mixed layer depth in the Arctic from historic CTD data</vt:lpstr>
      <vt:lpstr>Cecilia Peralta-Ferriz Evolution of upper mixed layer depth in the Arctic from historic CTD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ecosystem and biogeochemical modelling poster session</dc:title>
  <dc:creator>NOCS</dc:creator>
  <cp:lastModifiedBy>NOCS</cp:lastModifiedBy>
  <cp:revision>7</cp:revision>
  <dcterms:created xsi:type="dcterms:W3CDTF">2013-10-24T10:23:13Z</dcterms:created>
  <dcterms:modified xsi:type="dcterms:W3CDTF">2013-10-24T12:44:20Z</dcterms:modified>
</cp:coreProperties>
</file>