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659" r:id="rId2"/>
    <p:sldId id="256" r:id="rId3"/>
    <p:sldId id="657" r:id="rId4"/>
    <p:sldId id="6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/>
    <p:restoredTop sz="94636"/>
  </p:normalViewPr>
  <p:slideViewPr>
    <p:cSldViewPr snapToGrid="0" snapToObjects="1">
      <p:cViewPr>
        <p:scale>
          <a:sx n="136" d="100"/>
          <a:sy n="136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AC1E8-0F42-674D-B538-72AC1B5BCC1A}" type="datetimeFigureOut">
              <a:rPr lang="en-US" smtClean="0"/>
              <a:t>11/2/19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8FA4-72B3-194A-8E12-54792B84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3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8B13-C6FC-BA4F-8AF8-F5F1419012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9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78B13-C6FC-BA4F-8AF8-F5F1419012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7D54-D983-644D-9D24-4BD202125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655A7-F493-0543-BBE2-E5E55D4DE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05472-0038-C048-99E0-5F38FDD2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FCA-C885-D043-B1C4-0E3C571ECBC6}" type="datetimeFigureOut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31209-8D51-0349-98C9-2DB4736F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6B7E3-3B2E-F642-A370-DDC41515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196-48F7-444A-AF7F-70E9C81D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0FC9A-764D-7D4D-9942-BC21A3D1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CF116-0A02-1A44-BE73-04C1D3205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BE8C9-EB87-DA4E-8C7C-B71A01E1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FCA-C885-D043-B1C4-0E3C571ECBC6}" type="datetimeFigureOut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78D44-7534-4B4C-B02F-BA6A0EB0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757A7-EB93-3649-A12E-C6C5FF86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196-48F7-444A-AF7F-70E9C81D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0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573AA-B3AE-A344-B750-C48F3008F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6933D-D58A-0949-A4E6-6328F42C1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8A497-2DFA-2E4C-9286-4C36867B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FCA-C885-D043-B1C4-0E3C571ECBC6}" type="datetimeFigureOut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916B5-A0EA-8442-8F87-26BC2F01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AECD8-B67A-B543-9F58-B0C6D74E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196-48F7-444A-AF7F-70E9C81D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5A3E-6F7E-7444-8A50-9FB22941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827B4-264B-AF48-BF59-057C15018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3B3CD-275A-8C47-A9EC-29E0B9A1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FCA-C885-D043-B1C4-0E3C571ECBC6}" type="datetimeFigureOut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AF24D-C869-E049-B16A-57F1B388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A444B-80A0-AA41-A68D-1D057616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196-48F7-444A-AF7F-70E9C81D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0E62-0543-A741-94E6-59F90DD8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12727-1929-ED49-8375-EC8F1F121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E2E9-D4A3-754A-8044-EEEC2D9B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FCA-C885-D043-B1C4-0E3C571ECBC6}" type="datetimeFigureOut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3D52-6D75-454E-A571-6E07F274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3E2C5-3611-5948-AA85-A9ED33C9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196-48F7-444A-AF7F-70E9C81D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5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95E8-B997-F444-8E37-CCFDA57F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FDD1C-6976-AF48-AFF8-DF57A3656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FB9CA-ED86-3349-83D3-0F8606407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62B62-36BE-AC46-9741-20776C1B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FCA-C885-D043-B1C4-0E3C571ECBC6}" type="datetimeFigureOut">
              <a:rPr lang="en-US" smtClean="0"/>
              <a:t>11/2/19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C0F7B-1299-F74A-8CA5-DC05EBD9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0484A-F9E3-1442-BE5B-88210B78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196-48F7-444A-AF7F-70E9C81D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1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CA7F-56E6-F448-BEA0-B4870F60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18F31-4151-FB48-8E3B-B671E3F91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BE39C-6DD7-4441-AB18-3A343FD65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54C49-05BD-6046-9D6C-D70B62700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9219B5-EE4D-2842-93BC-956558B11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91FB5C-6A18-CF46-BFEB-86DC99BB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FCA-C885-D043-B1C4-0E3C571ECBC6}" type="datetimeFigureOut">
              <a:rPr lang="en-US" smtClean="0"/>
              <a:t>11/2/19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29B42-1582-8E40-B468-9FA62229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9C1D11-4FAE-6344-BC12-DBE74A54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196-48F7-444A-AF7F-70E9C81D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2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32B6-1372-8E4F-A94F-BE260D9B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42CFC-9264-464F-AE54-F6CBD9F8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FCA-C885-D043-B1C4-0E3C571ECBC6}" type="datetimeFigureOut">
              <a:rPr lang="en-US" smtClean="0"/>
              <a:t>11/2/19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551FC-8269-9845-9BF5-3881CC4C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51720-9625-3E44-8836-258E12C4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196-48F7-444A-AF7F-70E9C81D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1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C36E1-883A-2543-BEB8-D236C048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FCA-C885-D043-B1C4-0E3C571ECBC6}" type="datetimeFigureOut">
              <a:rPr lang="en-US" smtClean="0"/>
              <a:t>11/2/19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59407-5D0C-464D-B69B-3C4736D1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60B01-AB7D-7A4D-9632-0275A6FC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196-48F7-444A-AF7F-70E9C81D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8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44A6-53E9-BD49-A78A-B2B00870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96547-F03E-0D41-A490-0937A6A01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3DC55-5308-6442-87D0-D980A3E33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69DDE-2198-824C-93E3-4F4145B0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FCA-C885-D043-B1C4-0E3C571ECBC6}" type="datetimeFigureOut">
              <a:rPr lang="en-US" smtClean="0"/>
              <a:t>11/2/19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ECEB0-AE9B-6345-989D-C3845ECA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02509-39EF-C040-84BC-FF52D966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196-48F7-444A-AF7F-70E9C81D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348F-BAD3-134D-900C-19043894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111F4C-A02F-0849-9437-828D4609B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C3CF7-96C1-6E49-B63D-317729015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B30F2-AB2F-5E49-AFC2-771F9002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FCA-C885-D043-B1C4-0E3C571ECBC6}" type="datetimeFigureOut">
              <a:rPr lang="en-US" smtClean="0"/>
              <a:t>11/2/19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A26F8-02CA-F443-8992-D30ACA41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092C7-67FD-7644-B9A5-B53C9F87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196-48F7-444A-AF7F-70E9C81D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1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1DDDD-72F4-BC4C-A18F-0176CCAD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474D1-597D-BB4B-AB23-04C2C72CE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C236B-1C92-184C-B3C1-250E3698D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5DFCA-C885-D043-B1C4-0E3C571ECBC6}" type="datetimeFigureOut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4B6CB-2B9A-CC4F-9447-14D277C73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B411B-6367-CC47-8725-2415B8598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C6196-48F7-444A-AF7F-70E9C81D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2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8389-DE8B-9C4A-A917-EDAD5B1C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2" y="1713158"/>
            <a:ext cx="10515600" cy="1325563"/>
          </a:xfrm>
        </p:spPr>
        <p:txBody>
          <a:bodyPr/>
          <a:lstStyle/>
          <a:p>
            <a:r>
              <a:rPr lang="en-US" dirty="0"/>
              <a:t>Some pics of deck, </a:t>
            </a:r>
            <a:r>
              <a:rPr lang="en-US" dirty="0" err="1"/>
              <a:t>overboarding</a:t>
            </a:r>
            <a:r>
              <a:rPr lang="en-US" dirty="0"/>
              <a:t> and equipment from the first EXPORTS campaign</a:t>
            </a:r>
          </a:p>
        </p:txBody>
      </p:sp>
    </p:spTree>
    <p:extLst>
      <p:ext uri="{BB962C8B-B14F-4D97-AF65-F5344CB8AC3E}">
        <p14:creationId xmlns:p14="http://schemas.microsoft.com/office/powerpoint/2010/main" val="60089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B2A0-8DF6-864D-BCF9-5F0799A9D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1E23B-9AA6-984E-8BF5-41EC83113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695E7-9619-A440-89A3-AE7E85463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58" y="771062"/>
            <a:ext cx="11221029" cy="59447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E8E60-CAD1-394E-AD4F-1E4CDDA54B0C}"/>
              </a:ext>
            </a:extLst>
          </p:cNvPr>
          <p:cNvSpPr txBox="1"/>
          <p:nvPr/>
        </p:nvSpPr>
        <p:spPr>
          <a:xfrm>
            <a:off x="311084" y="171027"/>
            <a:ext cx="1011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of aft deck from port side.  9 incubators, two winches and TMC van and TMC rosette (minus bottles)</a:t>
            </a:r>
          </a:p>
        </p:txBody>
      </p:sp>
    </p:spTree>
    <p:extLst>
      <p:ext uri="{BB962C8B-B14F-4D97-AF65-F5344CB8AC3E}">
        <p14:creationId xmlns:p14="http://schemas.microsoft.com/office/powerpoint/2010/main" val="34748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ADED51-2642-DE4C-BA47-45ED2DD8C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3" t="51382"/>
          <a:stretch/>
        </p:blipFill>
        <p:spPr>
          <a:xfrm>
            <a:off x="486719" y="496513"/>
            <a:ext cx="6196334" cy="60551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512F8-8B08-FD4D-A3D7-15883B255EAD}"/>
              </a:ext>
            </a:extLst>
          </p:cNvPr>
          <p:cNvSpPr txBox="1"/>
          <p:nvPr/>
        </p:nvSpPr>
        <p:spPr>
          <a:xfrm>
            <a:off x="7164371" y="933254"/>
            <a:ext cx="490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Optics team hand deploying one of the packages.  </a:t>
            </a:r>
          </a:p>
        </p:txBody>
      </p:sp>
    </p:spTree>
    <p:extLst>
      <p:ext uri="{BB962C8B-B14F-4D97-AF65-F5344CB8AC3E}">
        <p14:creationId xmlns:p14="http://schemas.microsoft.com/office/powerpoint/2010/main" val="328209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52FC0-8844-B040-8503-A5574A36E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1299851" y="417510"/>
            <a:ext cx="3177880" cy="6363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F4D394-A9F6-4F4E-B13E-043761CEA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719" y="3392720"/>
            <a:ext cx="2710992" cy="3388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165C6-5F42-0040-BBD1-250332BCCEF4}"/>
              </a:ext>
            </a:extLst>
          </p:cNvPr>
          <p:cNvSpPr txBox="1"/>
          <p:nvPr/>
        </p:nvSpPr>
        <p:spPr>
          <a:xfrm>
            <a:off x="5599522" y="1244338"/>
            <a:ext cx="4951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Starboard side equipment.</a:t>
            </a:r>
          </a:p>
          <a:p>
            <a:endParaRPr lang="en-US" dirty="0"/>
          </a:p>
          <a:p>
            <a:r>
              <a:rPr lang="en-US" dirty="0"/>
              <a:t>Missing TMC tow-fish image and zooplankton nets.</a:t>
            </a:r>
          </a:p>
        </p:txBody>
      </p:sp>
    </p:spTree>
    <p:extLst>
      <p:ext uri="{BB962C8B-B14F-4D97-AF65-F5344CB8AC3E}">
        <p14:creationId xmlns:p14="http://schemas.microsoft.com/office/powerpoint/2010/main" val="367402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59</Words>
  <Application>Microsoft Macintosh PowerPoint</Application>
  <PresentationFormat>Widescreen</PresentationFormat>
  <Paragraphs>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Some pics of deck, overboarding and equipment from the first EXPORTS campaign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pics of deck, overboarding and equipment from the first EXPORTS campaign</dc:title>
  <dc:creator>JRGraff</dc:creator>
  <cp:lastModifiedBy>JRGraff</cp:lastModifiedBy>
  <cp:revision>1</cp:revision>
  <dcterms:created xsi:type="dcterms:W3CDTF">2019-11-03T04:40:35Z</dcterms:created>
  <dcterms:modified xsi:type="dcterms:W3CDTF">2019-11-03T04:50:37Z</dcterms:modified>
</cp:coreProperties>
</file>