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1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9943-5C6C-4C12-A9CE-F8508D7458CC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1175-5B9E-49B9-945A-59FFB8D1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9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9943-5C6C-4C12-A9CE-F8508D7458CC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1175-5B9E-49B9-945A-59FFB8D1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2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9943-5C6C-4C12-A9CE-F8508D7458CC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1175-5B9E-49B9-945A-59FFB8D1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6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9943-5C6C-4C12-A9CE-F8508D7458CC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1175-5B9E-49B9-945A-59FFB8D1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3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9943-5C6C-4C12-A9CE-F8508D7458CC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1175-5B9E-49B9-945A-59FFB8D1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7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9943-5C6C-4C12-A9CE-F8508D7458CC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1175-5B9E-49B9-945A-59FFB8D1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2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9943-5C6C-4C12-A9CE-F8508D7458CC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1175-5B9E-49B9-945A-59FFB8D1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7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9943-5C6C-4C12-A9CE-F8508D7458CC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1175-5B9E-49B9-945A-59FFB8D1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8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9943-5C6C-4C12-A9CE-F8508D7458CC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1175-5B9E-49B9-945A-59FFB8D1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5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9943-5C6C-4C12-A9CE-F8508D7458CC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1175-5B9E-49B9-945A-59FFB8D1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6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9943-5C6C-4C12-A9CE-F8508D7458CC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1175-5B9E-49B9-945A-59FFB8D1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1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39943-5C6C-4C12-A9CE-F8508D7458CC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01175-5B9E-49B9-945A-59FFB8D1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1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1800" y="-700996"/>
            <a:ext cx="14035440" cy="7787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>
            <a:spLocks noChangeAspect="1"/>
          </p:cNvSpPr>
          <p:nvPr/>
        </p:nvSpPr>
        <p:spPr>
          <a:xfrm>
            <a:off x="5714999" y="2632980"/>
            <a:ext cx="82296" cy="8229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6629399" y="2882264"/>
            <a:ext cx="82296" cy="8229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033258" y="2564402"/>
            <a:ext cx="82296" cy="8229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8126727" y="3758566"/>
            <a:ext cx="82296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7315199" y="3025139"/>
            <a:ext cx="82296" cy="8229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764780" y="3334469"/>
            <a:ext cx="82296" cy="8229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6461761" y="2188843"/>
            <a:ext cx="82296" cy="8229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8503918" y="4360545"/>
            <a:ext cx="82296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8839199" y="5166361"/>
            <a:ext cx="82296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9143999" y="6136005"/>
            <a:ext cx="82296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952999" y="3047999"/>
            <a:ext cx="82296" cy="8229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4926330" y="3697605"/>
            <a:ext cx="82296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4907280" y="4419599"/>
            <a:ext cx="82296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4850130" y="5297805"/>
            <a:ext cx="82296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31081" y="6278880"/>
            <a:ext cx="45719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3886199" y="4505324"/>
            <a:ext cx="82296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3895724" y="3752849"/>
            <a:ext cx="82296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2840355" y="3773805"/>
            <a:ext cx="82296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2886074" y="4526280"/>
            <a:ext cx="82296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2011680" y="4571999"/>
            <a:ext cx="82296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5888355" y="3676649"/>
            <a:ext cx="82296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5943599" y="4383405"/>
            <a:ext cx="82296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7289464" y="4190999"/>
            <a:ext cx="82296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3886199" y="5364480"/>
            <a:ext cx="82296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2895599" y="5486399"/>
            <a:ext cx="82296" cy="8229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5943599" y="5240655"/>
            <a:ext cx="82296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7086599" y="5212080"/>
            <a:ext cx="82296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6888480" y="3581399"/>
            <a:ext cx="82296" cy="8229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7153274" y="6181724"/>
            <a:ext cx="82296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2002155" y="3886199"/>
            <a:ext cx="82296" cy="8229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6282903" y="3289828"/>
            <a:ext cx="82296" cy="8229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2938729" y="5773947"/>
            <a:ext cx="82296" cy="8229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928670" y="6341851"/>
            <a:ext cx="45719" cy="8229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4114799" y="3081069"/>
            <a:ext cx="82296" cy="8229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3352799" y="3154680"/>
            <a:ext cx="82296" cy="8229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2514599" y="3230880"/>
            <a:ext cx="82296" cy="8229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7460407" y="2225617"/>
            <a:ext cx="82296" cy="8229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8336280" y="2441568"/>
            <a:ext cx="82296" cy="8229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8031480" y="1904999"/>
            <a:ext cx="82296" cy="8229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7837384" y="2637098"/>
            <a:ext cx="82296" cy="8229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8641080" y="2849880"/>
            <a:ext cx="82296" cy="8229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3992880" y="5621547"/>
            <a:ext cx="82296" cy="8229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4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Rocky</dc:creator>
  <cp:lastModifiedBy>Rocky</cp:lastModifiedBy>
  <cp:revision>12</cp:revision>
  <dcterms:created xsi:type="dcterms:W3CDTF">2016-11-18T15:20:38Z</dcterms:created>
  <dcterms:modified xsi:type="dcterms:W3CDTF">2017-05-03T18:08:46Z</dcterms:modified>
</cp:coreProperties>
</file>