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14" y="-3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39943-5C6C-4C12-A9CE-F8508D7458CC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01175-5B9E-49B9-945A-59FFB8D12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195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39943-5C6C-4C12-A9CE-F8508D7458CC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01175-5B9E-49B9-945A-59FFB8D12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023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39943-5C6C-4C12-A9CE-F8508D7458CC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01175-5B9E-49B9-945A-59FFB8D12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662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39943-5C6C-4C12-A9CE-F8508D7458CC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01175-5B9E-49B9-945A-59FFB8D12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837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39943-5C6C-4C12-A9CE-F8508D7458CC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01175-5B9E-49B9-945A-59FFB8D12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871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39943-5C6C-4C12-A9CE-F8508D7458CC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01175-5B9E-49B9-945A-59FFB8D12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022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39943-5C6C-4C12-A9CE-F8508D7458CC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01175-5B9E-49B9-945A-59FFB8D12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278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39943-5C6C-4C12-A9CE-F8508D7458CC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01175-5B9E-49B9-945A-59FFB8D12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385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39943-5C6C-4C12-A9CE-F8508D7458CC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01175-5B9E-49B9-945A-59FFB8D12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151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39943-5C6C-4C12-A9CE-F8508D7458CC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01175-5B9E-49B9-945A-59FFB8D12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465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39943-5C6C-4C12-A9CE-F8508D7458CC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01175-5B9E-49B9-945A-59FFB8D12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719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39943-5C6C-4C12-A9CE-F8508D7458CC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01175-5B9E-49B9-945A-59FFB8D12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217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71800" y="-700996"/>
            <a:ext cx="14035440" cy="7787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val 6"/>
          <p:cNvSpPr>
            <a:spLocks noChangeAspect="1"/>
          </p:cNvSpPr>
          <p:nvPr/>
        </p:nvSpPr>
        <p:spPr>
          <a:xfrm>
            <a:off x="5714999" y="2632980"/>
            <a:ext cx="82296" cy="82296"/>
          </a:xfrm>
          <a:prstGeom prst="ellipse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6629399" y="2882264"/>
            <a:ext cx="82296" cy="82296"/>
          </a:xfrm>
          <a:prstGeom prst="ellipse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>
            <a:spLocks noChangeAspect="1"/>
          </p:cNvSpPr>
          <p:nvPr/>
        </p:nvSpPr>
        <p:spPr>
          <a:xfrm>
            <a:off x="7033258" y="2564402"/>
            <a:ext cx="82296" cy="82296"/>
          </a:xfrm>
          <a:prstGeom prst="ellipse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8126727" y="3758566"/>
            <a:ext cx="82296" cy="8229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7315199" y="3025139"/>
            <a:ext cx="82296" cy="82296"/>
          </a:xfrm>
          <a:prstGeom prst="ellipse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>
            <a:spLocks noChangeAspect="1"/>
          </p:cNvSpPr>
          <p:nvPr/>
        </p:nvSpPr>
        <p:spPr>
          <a:xfrm>
            <a:off x="7764780" y="3334469"/>
            <a:ext cx="82296" cy="82296"/>
          </a:xfrm>
          <a:prstGeom prst="ellipse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>
            <a:spLocks noChangeAspect="1"/>
          </p:cNvSpPr>
          <p:nvPr/>
        </p:nvSpPr>
        <p:spPr>
          <a:xfrm>
            <a:off x="6461761" y="2188843"/>
            <a:ext cx="82296" cy="82296"/>
          </a:xfrm>
          <a:prstGeom prst="ellipse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>
            <a:spLocks noChangeAspect="1"/>
          </p:cNvSpPr>
          <p:nvPr/>
        </p:nvSpPr>
        <p:spPr>
          <a:xfrm>
            <a:off x="8503918" y="4360545"/>
            <a:ext cx="82296" cy="8229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>
            <a:spLocks noChangeAspect="1"/>
          </p:cNvSpPr>
          <p:nvPr/>
        </p:nvSpPr>
        <p:spPr>
          <a:xfrm>
            <a:off x="8839199" y="5166361"/>
            <a:ext cx="82296" cy="8229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>
            <a:spLocks noChangeAspect="1"/>
          </p:cNvSpPr>
          <p:nvPr/>
        </p:nvSpPr>
        <p:spPr>
          <a:xfrm>
            <a:off x="9143999" y="6136005"/>
            <a:ext cx="82296" cy="8229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>
            <a:off x="4952999" y="3047999"/>
            <a:ext cx="82296" cy="82296"/>
          </a:xfrm>
          <a:prstGeom prst="ellipse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>
            <a:spLocks noChangeAspect="1"/>
          </p:cNvSpPr>
          <p:nvPr/>
        </p:nvSpPr>
        <p:spPr>
          <a:xfrm>
            <a:off x="4926330" y="3697605"/>
            <a:ext cx="82296" cy="8229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>
            <a:spLocks noChangeAspect="1"/>
          </p:cNvSpPr>
          <p:nvPr/>
        </p:nvSpPr>
        <p:spPr>
          <a:xfrm>
            <a:off x="4907280" y="4419599"/>
            <a:ext cx="82296" cy="8229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>
            <a:spLocks noChangeAspect="1"/>
          </p:cNvSpPr>
          <p:nvPr/>
        </p:nvSpPr>
        <p:spPr>
          <a:xfrm>
            <a:off x="4850130" y="5297805"/>
            <a:ext cx="82296" cy="8229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831081" y="6278880"/>
            <a:ext cx="45719" cy="8229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3886199" y="4505324"/>
            <a:ext cx="82296" cy="8229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>
            <a:spLocks noChangeAspect="1"/>
          </p:cNvSpPr>
          <p:nvPr/>
        </p:nvSpPr>
        <p:spPr>
          <a:xfrm>
            <a:off x="3895724" y="3752849"/>
            <a:ext cx="82296" cy="8229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>
            <a:spLocks noChangeAspect="1"/>
          </p:cNvSpPr>
          <p:nvPr/>
        </p:nvSpPr>
        <p:spPr>
          <a:xfrm>
            <a:off x="2840355" y="3773805"/>
            <a:ext cx="82296" cy="8229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>
            <a:spLocks noChangeAspect="1"/>
          </p:cNvSpPr>
          <p:nvPr/>
        </p:nvSpPr>
        <p:spPr>
          <a:xfrm>
            <a:off x="2886074" y="4526280"/>
            <a:ext cx="82296" cy="8229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>
            <a:spLocks noChangeAspect="1"/>
          </p:cNvSpPr>
          <p:nvPr/>
        </p:nvSpPr>
        <p:spPr>
          <a:xfrm>
            <a:off x="2011680" y="4571999"/>
            <a:ext cx="82296" cy="8229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>
            <a:spLocks noChangeAspect="1"/>
          </p:cNvSpPr>
          <p:nvPr/>
        </p:nvSpPr>
        <p:spPr>
          <a:xfrm>
            <a:off x="5888355" y="3676649"/>
            <a:ext cx="82296" cy="8229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>
            <a:spLocks noChangeAspect="1"/>
          </p:cNvSpPr>
          <p:nvPr/>
        </p:nvSpPr>
        <p:spPr>
          <a:xfrm>
            <a:off x="5943599" y="4383405"/>
            <a:ext cx="82296" cy="8229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>
            <a:spLocks noChangeAspect="1"/>
          </p:cNvSpPr>
          <p:nvPr/>
        </p:nvSpPr>
        <p:spPr>
          <a:xfrm>
            <a:off x="7289464" y="4190999"/>
            <a:ext cx="82296" cy="8229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>
            <a:spLocks noChangeAspect="1"/>
          </p:cNvSpPr>
          <p:nvPr/>
        </p:nvSpPr>
        <p:spPr>
          <a:xfrm>
            <a:off x="3886199" y="5364480"/>
            <a:ext cx="82296" cy="8229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>
            <a:spLocks noChangeAspect="1"/>
          </p:cNvSpPr>
          <p:nvPr/>
        </p:nvSpPr>
        <p:spPr>
          <a:xfrm>
            <a:off x="2895599" y="5486399"/>
            <a:ext cx="82296" cy="8229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>
            <a:spLocks noChangeAspect="1"/>
          </p:cNvSpPr>
          <p:nvPr/>
        </p:nvSpPr>
        <p:spPr>
          <a:xfrm>
            <a:off x="5943599" y="5240655"/>
            <a:ext cx="82296" cy="8229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>
            <a:spLocks noChangeAspect="1"/>
          </p:cNvSpPr>
          <p:nvPr/>
        </p:nvSpPr>
        <p:spPr>
          <a:xfrm>
            <a:off x="7086599" y="5212080"/>
            <a:ext cx="82296" cy="8229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>
            <a:spLocks noChangeAspect="1"/>
          </p:cNvSpPr>
          <p:nvPr/>
        </p:nvSpPr>
        <p:spPr>
          <a:xfrm>
            <a:off x="6888480" y="3581399"/>
            <a:ext cx="82296" cy="82296"/>
          </a:xfrm>
          <a:prstGeom prst="ellipse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>
            <a:spLocks noChangeAspect="1"/>
          </p:cNvSpPr>
          <p:nvPr/>
        </p:nvSpPr>
        <p:spPr>
          <a:xfrm>
            <a:off x="7153274" y="6181724"/>
            <a:ext cx="82296" cy="8229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>
            <a:spLocks noChangeAspect="1"/>
          </p:cNvSpPr>
          <p:nvPr/>
        </p:nvSpPr>
        <p:spPr>
          <a:xfrm>
            <a:off x="2002155" y="3886199"/>
            <a:ext cx="82296" cy="82296"/>
          </a:xfrm>
          <a:prstGeom prst="ellipse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>
            <a:spLocks noChangeAspect="1"/>
          </p:cNvSpPr>
          <p:nvPr/>
        </p:nvSpPr>
        <p:spPr>
          <a:xfrm>
            <a:off x="6282903" y="3289828"/>
            <a:ext cx="82296" cy="82296"/>
          </a:xfrm>
          <a:prstGeom prst="ellipse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>
            <a:spLocks noChangeAspect="1"/>
          </p:cNvSpPr>
          <p:nvPr/>
        </p:nvSpPr>
        <p:spPr>
          <a:xfrm>
            <a:off x="2938729" y="5773947"/>
            <a:ext cx="82296" cy="82296"/>
          </a:xfrm>
          <a:prstGeom prst="ellipse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2928670" y="6341851"/>
            <a:ext cx="45719" cy="8229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>
            <a:spLocks noChangeAspect="1"/>
          </p:cNvSpPr>
          <p:nvPr/>
        </p:nvSpPr>
        <p:spPr>
          <a:xfrm>
            <a:off x="4114799" y="3081069"/>
            <a:ext cx="82296" cy="82296"/>
          </a:xfrm>
          <a:prstGeom prst="ellipse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>
            <a:spLocks noChangeAspect="1"/>
          </p:cNvSpPr>
          <p:nvPr/>
        </p:nvSpPr>
        <p:spPr>
          <a:xfrm>
            <a:off x="3352799" y="3154680"/>
            <a:ext cx="82296" cy="82296"/>
          </a:xfrm>
          <a:prstGeom prst="ellipse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>
            <a:spLocks noChangeAspect="1"/>
          </p:cNvSpPr>
          <p:nvPr/>
        </p:nvSpPr>
        <p:spPr>
          <a:xfrm>
            <a:off x="2514599" y="3230880"/>
            <a:ext cx="82296" cy="82296"/>
          </a:xfrm>
          <a:prstGeom prst="ellipse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>
            <a:spLocks noChangeAspect="1"/>
          </p:cNvSpPr>
          <p:nvPr/>
        </p:nvSpPr>
        <p:spPr>
          <a:xfrm>
            <a:off x="7460407" y="2225617"/>
            <a:ext cx="82296" cy="82296"/>
          </a:xfrm>
          <a:prstGeom prst="ellipse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>
            <a:spLocks noChangeAspect="1"/>
          </p:cNvSpPr>
          <p:nvPr/>
        </p:nvSpPr>
        <p:spPr>
          <a:xfrm>
            <a:off x="8336280" y="2441568"/>
            <a:ext cx="82296" cy="82296"/>
          </a:xfrm>
          <a:prstGeom prst="ellipse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>
            <a:spLocks noChangeAspect="1"/>
          </p:cNvSpPr>
          <p:nvPr/>
        </p:nvSpPr>
        <p:spPr>
          <a:xfrm>
            <a:off x="8031480" y="1904999"/>
            <a:ext cx="82296" cy="82296"/>
          </a:xfrm>
          <a:prstGeom prst="ellipse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>
            <a:spLocks noChangeAspect="1"/>
          </p:cNvSpPr>
          <p:nvPr/>
        </p:nvSpPr>
        <p:spPr>
          <a:xfrm>
            <a:off x="7837384" y="2637098"/>
            <a:ext cx="82296" cy="82296"/>
          </a:xfrm>
          <a:prstGeom prst="ellipse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>
            <a:spLocks noChangeAspect="1"/>
          </p:cNvSpPr>
          <p:nvPr/>
        </p:nvSpPr>
        <p:spPr>
          <a:xfrm>
            <a:off x="8641080" y="2849880"/>
            <a:ext cx="82296" cy="82296"/>
          </a:xfrm>
          <a:prstGeom prst="ellipse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>
            <a:spLocks noChangeAspect="1"/>
          </p:cNvSpPr>
          <p:nvPr/>
        </p:nvSpPr>
        <p:spPr>
          <a:xfrm>
            <a:off x="3992880" y="5621547"/>
            <a:ext cx="82296" cy="82296"/>
          </a:xfrm>
          <a:prstGeom prst="ellipse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47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Rocky</dc:creator>
  <cp:lastModifiedBy>Rocky</cp:lastModifiedBy>
  <cp:revision>12</cp:revision>
  <dcterms:created xsi:type="dcterms:W3CDTF">2016-11-18T15:20:38Z</dcterms:created>
  <dcterms:modified xsi:type="dcterms:W3CDTF">2017-05-03T18:08:46Z</dcterms:modified>
</cp:coreProperties>
</file>