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F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48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01308-1A1D-6C42-A058-EBB775329D0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BDB1-CD12-EE42-8A00-A00CCA9D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BDB1-CD12-EE42-8A00-A00CCA9D0D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1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1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2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4681-ACE7-7345-8263-4D897DEA792C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1CF2-5C76-B942-B0A0-96BAC49F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￼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￼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￼</a:t>
            </a:r>
            <a:endParaRPr lang="en-US" dirty="0"/>
          </a:p>
        </p:txBody>
      </p:sp>
      <p:pic>
        <p:nvPicPr>
          <p:cNvPr id="7" name="Picture 6" descr="Armstrong_Working_Deck_TopSide_Arrangement_17544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4460" r="37095" b="46866"/>
          <a:stretch/>
        </p:blipFill>
        <p:spPr>
          <a:xfrm>
            <a:off x="305518" y="1714460"/>
            <a:ext cx="7376458" cy="317256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937427" y="2394204"/>
            <a:ext cx="310896" cy="31089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269573" y="3878562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63223" y="2776220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7686" y="4183895"/>
            <a:ext cx="274320" cy="274320"/>
          </a:xfrm>
          <a:prstGeom prst="ellipse">
            <a:avLst/>
          </a:prstGeom>
          <a:solidFill>
            <a:srgbClr val="1FF30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4646" y="4177545"/>
            <a:ext cx="274320" cy="274320"/>
          </a:xfrm>
          <a:prstGeom prst="ellipse">
            <a:avLst/>
          </a:prstGeom>
          <a:solidFill>
            <a:srgbClr val="1FF30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368444" y="2743327"/>
            <a:ext cx="246592" cy="22860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2368444" y="2394204"/>
            <a:ext cx="246592" cy="22860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21945" y="4102649"/>
            <a:ext cx="310896" cy="31089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46723" y="4170975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55645" y="270510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73583" y="270129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43886" y="2366772"/>
            <a:ext cx="182880" cy="15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43886" y="2549652"/>
            <a:ext cx="182880" cy="15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0703" y="3664077"/>
            <a:ext cx="182880" cy="15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73832" y="2203932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2000 lbs.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1636689" y="4369383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2000 lbs.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2268983" y="2932456"/>
            <a:ext cx="50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200 lbs.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2304033" y="2203932"/>
            <a:ext cx="50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200 lbs.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855968" y="4451992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1200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1281003" y="4445355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1200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1127074" y="2893060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2800 lbs.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1151022" y="3711803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2800 lbs.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2064591" y="4439072"/>
            <a:ext cx="50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750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2737011" y="2926528"/>
            <a:ext cx="50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750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168471" y="2946848"/>
            <a:ext cx="50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750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976986" y="2031995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1000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1199009" y="2023841"/>
            <a:ext cx="55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1000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694502" y="2208478"/>
            <a:ext cx="50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700 </a:t>
            </a:r>
            <a:r>
              <a:rPr lang="en-US" sz="800" dirty="0" smtClean="0"/>
              <a:t>lbs.</a:t>
            </a:r>
            <a:endParaRPr lang="en-US" sz="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8923" y="2366772"/>
            <a:ext cx="182880" cy="182880"/>
            <a:chOff x="1148923" y="2366772"/>
            <a:chExt cx="182880" cy="182880"/>
          </a:xfrm>
        </p:grpSpPr>
        <p:sp>
          <p:nvSpPr>
            <p:cNvPr id="9" name="Oval 8"/>
            <p:cNvSpPr/>
            <p:nvPr/>
          </p:nvSpPr>
          <p:spPr>
            <a:xfrm>
              <a:off x="1148923" y="2366772"/>
              <a:ext cx="182880" cy="1828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175593" y="2391410"/>
              <a:ext cx="128016" cy="128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194643" y="241046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00383" y="2366772"/>
            <a:ext cx="182880" cy="182880"/>
            <a:chOff x="1400383" y="2366772"/>
            <a:chExt cx="182880" cy="182880"/>
          </a:xfrm>
        </p:grpSpPr>
        <p:grpSp>
          <p:nvGrpSpPr>
            <p:cNvPr id="2" name="Group 1"/>
            <p:cNvGrpSpPr/>
            <p:nvPr/>
          </p:nvGrpSpPr>
          <p:grpSpPr>
            <a:xfrm>
              <a:off x="1400383" y="2366772"/>
              <a:ext cx="182880" cy="182880"/>
              <a:chOff x="1400383" y="2366772"/>
              <a:chExt cx="182880" cy="18288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400383" y="2366772"/>
                <a:ext cx="182880" cy="1828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427899" y="2391860"/>
                <a:ext cx="128016" cy="128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1446949" y="241091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603" y="2394204"/>
            <a:ext cx="182887" cy="155448"/>
            <a:chOff x="874603" y="2394204"/>
            <a:chExt cx="182887" cy="155448"/>
          </a:xfrm>
        </p:grpSpPr>
        <p:sp>
          <p:nvSpPr>
            <p:cNvPr id="8" name="Rectangle 7"/>
            <p:cNvSpPr/>
            <p:nvPr/>
          </p:nvSpPr>
          <p:spPr>
            <a:xfrm>
              <a:off x="874603" y="2394204"/>
              <a:ext cx="182880" cy="1554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87299" y="2406677"/>
              <a:ext cx="170191" cy="134937"/>
              <a:chOff x="887299" y="2406677"/>
              <a:chExt cx="170191" cy="13493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87299" y="2406677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42340" y="2406689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999059" y="2406989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00010" y="2449019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5051" y="2449031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11770" y="2449331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91544" y="2495582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46585" y="2495594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03304" y="2495894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911860" y="755904"/>
            <a:ext cx="182887" cy="155448"/>
            <a:chOff x="874603" y="2394204"/>
            <a:chExt cx="182887" cy="155448"/>
          </a:xfrm>
        </p:grpSpPr>
        <p:sp>
          <p:nvSpPr>
            <p:cNvPr id="58" name="Rectangle 57"/>
            <p:cNvSpPr/>
            <p:nvPr/>
          </p:nvSpPr>
          <p:spPr>
            <a:xfrm>
              <a:off x="874603" y="2394204"/>
              <a:ext cx="182880" cy="1554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87299" y="2406677"/>
              <a:ext cx="170191" cy="134937"/>
              <a:chOff x="887299" y="2406677"/>
              <a:chExt cx="170191" cy="134937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887299" y="2406677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42340" y="2406689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99059" y="2406989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00010" y="2449019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55051" y="2449031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11770" y="2449331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91544" y="2495582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46585" y="2495594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03304" y="2495894"/>
                <a:ext cx="45720" cy="457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120090" y="695228"/>
            <a:ext cx="1638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Wire basket with PIES floats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1151022" y="970738"/>
            <a:ext cx="185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PIES anchor stands and weights</a:t>
            </a:r>
          </a:p>
          <a:p>
            <a:endParaRPr lang="en-US" sz="1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704419" y="1034079"/>
            <a:ext cx="182880" cy="182880"/>
            <a:chOff x="1148923" y="2366772"/>
            <a:chExt cx="182880" cy="182880"/>
          </a:xfrm>
        </p:grpSpPr>
        <p:sp>
          <p:nvSpPr>
            <p:cNvPr id="84" name="Oval 83"/>
            <p:cNvSpPr/>
            <p:nvPr/>
          </p:nvSpPr>
          <p:spPr>
            <a:xfrm>
              <a:off x="1148923" y="2366772"/>
              <a:ext cx="182880" cy="1828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175593" y="2391410"/>
              <a:ext cx="128016" cy="128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194643" y="241046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55879" y="1034079"/>
            <a:ext cx="182880" cy="182880"/>
            <a:chOff x="1400383" y="2366772"/>
            <a:chExt cx="182880" cy="182880"/>
          </a:xfrm>
        </p:grpSpPr>
        <p:grpSp>
          <p:nvGrpSpPr>
            <p:cNvPr id="88" name="Group 87"/>
            <p:cNvGrpSpPr/>
            <p:nvPr/>
          </p:nvGrpSpPr>
          <p:grpSpPr>
            <a:xfrm>
              <a:off x="1400383" y="2366772"/>
              <a:ext cx="182880" cy="182880"/>
              <a:chOff x="1400383" y="2366772"/>
              <a:chExt cx="182880" cy="18288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1400383" y="2366772"/>
                <a:ext cx="182880" cy="1828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427899" y="2391860"/>
                <a:ext cx="128016" cy="128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1446949" y="241091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702064" y="1290574"/>
            <a:ext cx="182880" cy="15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35422" y="1293124"/>
            <a:ext cx="182880" cy="15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949121" y="1293124"/>
            <a:ext cx="182880" cy="15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151022" y="1224738"/>
            <a:ext cx="2492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Mooring chain; wire rope; links and shackles </a:t>
            </a:r>
          </a:p>
          <a:p>
            <a:endParaRPr lang="en-US" sz="1000" dirty="0"/>
          </a:p>
        </p:txBody>
      </p:sp>
      <p:sp>
        <p:nvSpPr>
          <p:cNvPr id="96" name="Oval 95"/>
          <p:cNvSpPr/>
          <p:nvPr/>
        </p:nvSpPr>
        <p:spPr>
          <a:xfrm>
            <a:off x="870210" y="5250695"/>
            <a:ext cx="274320" cy="274320"/>
          </a:xfrm>
          <a:prstGeom prst="ellipse">
            <a:avLst/>
          </a:prstGeom>
          <a:solidFill>
            <a:srgbClr val="1FF30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227170" y="5244345"/>
            <a:ext cx="274320" cy="274320"/>
          </a:xfrm>
          <a:prstGeom prst="ellipse">
            <a:avLst/>
          </a:prstGeom>
          <a:solidFill>
            <a:srgbClr val="1FF30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29964" y="4818441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95292" y="4818441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918627" y="659842"/>
            <a:ext cx="310896" cy="31089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4381923" y="659842"/>
            <a:ext cx="310896" cy="31089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853890" y="665131"/>
            <a:ext cx="919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Met moorings</a:t>
            </a:r>
            <a:endParaRPr lang="en-US" sz="1000" dirty="0"/>
          </a:p>
        </p:txBody>
      </p:sp>
      <p:sp>
        <p:nvSpPr>
          <p:cNvPr id="105" name="Isosceles Triangle 104"/>
          <p:cNvSpPr/>
          <p:nvPr/>
        </p:nvSpPr>
        <p:spPr>
          <a:xfrm>
            <a:off x="3982931" y="1072883"/>
            <a:ext cx="246592" cy="22860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/>
        </p:nvSpPr>
        <p:spPr>
          <a:xfrm>
            <a:off x="4319227" y="1071867"/>
            <a:ext cx="246592" cy="22860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930090" y="1058717"/>
            <a:ext cx="871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ADCP tripods</a:t>
            </a:r>
            <a:endParaRPr 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374646" y="4763910"/>
            <a:ext cx="1678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Anchors (railroad tire stacks)</a:t>
            </a:r>
            <a:endParaRPr 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527046" y="5257026"/>
            <a:ext cx="1814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CSI Mooring system ADCP pods</a:t>
            </a:r>
            <a:endParaRPr lang="en-US" sz="1000" dirty="0"/>
          </a:p>
        </p:txBody>
      </p:sp>
      <p:sp>
        <p:nvSpPr>
          <p:cNvPr id="110" name="Oval 109"/>
          <p:cNvSpPr/>
          <p:nvPr/>
        </p:nvSpPr>
        <p:spPr>
          <a:xfrm>
            <a:off x="864273" y="5707675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233786" y="5722915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81142" y="572321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631180" y="5752621"/>
            <a:ext cx="14346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WHOI TRBM ADCP pods</a:t>
            </a:r>
            <a:endParaRPr lang="en-US" sz="1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198023" y="2617984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Stowed inside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1 glider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8 PIESs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4 to 6 Argo floats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553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95</Words>
  <Application>Microsoft Macintosh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Andres</dc:creator>
  <cp:lastModifiedBy>Magdalena Andres</cp:lastModifiedBy>
  <cp:revision>8</cp:revision>
  <cp:lastPrinted>2017-03-13T01:38:41Z</cp:lastPrinted>
  <dcterms:created xsi:type="dcterms:W3CDTF">2017-02-24T11:02:57Z</dcterms:created>
  <dcterms:modified xsi:type="dcterms:W3CDTF">2017-03-14T23:28:18Z</dcterms:modified>
</cp:coreProperties>
</file>