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6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2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6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8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2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6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5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8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7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05B2D-39FF-4A00-9EB7-FBB850321535}" type="datetimeFigureOut">
              <a:rPr lang="en-US" smtClean="0"/>
              <a:t>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D0F3-34B5-434C-A59E-129E2D2EC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5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EACH_site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775" y="38100"/>
            <a:ext cx="6959600" cy="6781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64480" y="54864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36640" y="443992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95440" y="3786664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32320" y="239776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24240" y="349504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79360" y="26924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04480" y="29972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17440" y="530352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62880" y="429768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A7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04560" y="41656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A6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58560" y="398272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14720" y="343408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792200" y="31438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25920" y="26416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27520" y="212344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70400" y="487680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07760" y="2407920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39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J_Bane</dc:creator>
  <cp:lastModifiedBy>Magdalena Andres</cp:lastModifiedBy>
  <cp:revision>10</cp:revision>
  <dcterms:created xsi:type="dcterms:W3CDTF">2017-01-07T02:55:37Z</dcterms:created>
  <dcterms:modified xsi:type="dcterms:W3CDTF">2017-01-12T14:54:42Z</dcterms:modified>
</cp:coreProperties>
</file>