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830" y="-60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BC79D-DC67-4421-B849-7E616C7B50C2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122F-39AD-4A6F-BF2B-9602C651B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5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BC79D-DC67-4421-B849-7E616C7B50C2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122F-39AD-4A6F-BF2B-9602C651B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803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BC79D-DC67-4421-B849-7E616C7B50C2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122F-39AD-4A6F-BF2B-9602C651B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2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BC79D-DC67-4421-B849-7E616C7B50C2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122F-39AD-4A6F-BF2B-9602C651B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342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BC79D-DC67-4421-B849-7E616C7B50C2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122F-39AD-4A6F-BF2B-9602C651B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749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BC79D-DC67-4421-B849-7E616C7B50C2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122F-39AD-4A6F-BF2B-9602C651B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506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BC79D-DC67-4421-B849-7E616C7B50C2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122F-39AD-4A6F-BF2B-9602C651B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289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BC79D-DC67-4421-B849-7E616C7B50C2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122F-39AD-4A6F-BF2B-9602C651B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654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BC79D-DC67-4421-B849-7E616C7B50C2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122F-39AD-4A6F-BF2B-9602C651B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124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BC79D-DC67-4421-B849-7E616C7B50C2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122F-39AD-4A6F-BF2B-9602C651B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61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BC79D-DC67-4421-B849-7E616C7B50C2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122F-39AD-4A6F-BF2B-9602C651B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040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BC79D-DC67-4421-B849-7E616C7B50C2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D122F-39AD-4A6F-BF2B-9602C651B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222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file:///C:\annStuff\Ann_stuff\coml_CMarZ\NOAAOceanDiscoveryPro2005\Dec2006AGU_Meeting_Abstract\MOC10_launch_RHB06-03.dv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1" descr="DSCN5338">
            <a:hlinkClick r:id="rId2" action="ppaction://program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143000"/>
            <a:ext cx="7083504" cy="531495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981200" y="76200"/>
            <a:ext cx="472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ja-JP" b="1" dirty="0" smtClean="0">
                <a:ea typeface="ＭＳ Ｐゴシック" charset="-128"/>
              </a:rPr>
              <a:t>Launch of 10 m</a:t>
            </a:r>
            <a:r>
              <a:rPr kumimoji="1" lang="en-US" altLang="ja-JP" b="1" baseline="30000" dirty="0" smtClean="0">
                <a:ea typeface="ＭＳ Ｐゴシック" charset="-128"/>
              </a:rPr>
              <a:t>2</a:t>
            </a:r>
            <a:r>
              <a:rPr kumimoji="1" lang="en-US" altLang="ja-JP" b="1" dirty="0" smtClean="0">
                <a:ea typeface="ＭＳ Ｐゴシック" charset="-128"/>
              </a:rPr>
              <a:t> MOCNESS </a:t>
            </a:r>
          </a:p>
          <a:p>
            <a:pPr algn="ctr"/>
            <a:r>
              <a:rPr kumimoji="1" lang="en-US" altLang="ja-JP" b="1" dirty="0" smtClean="0">
                <a:ea typeface="ＭＳ Ｐゴシック" charset="-128"/>
              </a:rPr>
              <a:t>R/V Ron Brown - April 2006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75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DSCN5296_Deploying_the_1m_MOCNESS_PHW_origin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390650"/>
            <a:ext cx="5810250" cy="43576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981200" y="228600"/>
            <a:ext cx="472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ja-JP" b="1" dirty="0" smtClean="0">
                <a:ea typeface="ＭＳ Ｐゴシック" charset="-128"/>
              </a:rPr>
              <a:t>Launch of 1 m</a:t>
            </a:r>
            <a:r>
              <a:rPr kumimoji="1" lang="en-US" altLang="ja-JP" b="1" baseline="30000" dirty="0" smtClean="0">
                <a:ea typeface="ＭＳ Ｐゴシック" charset="-128"/>
              </a:rPr>
              <a:t>2</a:t>
            </a:r>
            <a:r>
              <a:rPr kumimoji="1" lang="en-US" altLang="ja-JP" b="1" dirty="0" smtClean="0">
                <a:ea typeface="ＭＳ Ｐゴシック" charset="-128"/>
              </a:rPr>
              <a:t> MOCNESS </a:t>
            </a:r>
          </a:p>
          <a:p>
            <a:pPr algn="ctr"/>
            <a:r>
              <a:rPr kumimoji="1" lang="en-US" altLang="ja-JP" b="1" dirty="0" smtClean="0">
                <a:ea typeface="ＭＳ Ｐゴシック" charset="-128"/>
              </a:rPr>
              <a:t>R/V Ron Brown - April 2006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5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22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Wiebe</dc:creator>
  <cp:lastModifiedBy>Peter Wiebe</cp:lastModifiedBy>
  <cp:revision>2</cp:revision>
  <dcterms:created xsi:type="dcterms:W3CDTF">2016-04-12T12:52:04Z</dcterms:created>
  <dcterms:modified xsi:type="dcterms:W3CDTF">2016-04-12T13:10:58Z</dcterms:modified>
</cp:coreProperties>
</file>