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2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0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8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9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3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2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7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FD9A-D3C2-4DE8-B43B-4D25F75165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3279-511C-4CBF-96E0-761BC6D5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TSP map with EEZ, O2, SN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0"/>
            <a:ext cx="9144000" cy="66405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506621" y="2557994"/>
            <a:ext cx="1808579" cy="11647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63" idx="4"/>
          </p:cNvCxnSpPr>
          <p:nvPr/>
        </p:nvCxnSpPr>
        <p:spPr>
          <a:xfrm flipH="1">
            <a:off x="4324444" y="958780"/>
            <a:ext cx="384823" cy="1160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998720" y="2575251"/>
            <a:ext cx="511168" cy="1293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7" idx="5"/>
            <a:endCxn id="47" idx="5"/>
          </p:cNvCxnSpPr>
          <p:nvPr/>
        </p:nvCxnSpPr>
        <p:spPr>
          <a:xfrm>
            <a:off x="4402292" y="2102691"/>
            <a:ext cx="1136658" cy="487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63" idx="5"/>
            <a:endCxn id="47" idx="7"/>
          </p:cNvCxnSpPr>
          <p:nvPr/>
        </p:nvCxnSpPr>
        <p:spPr>
          <a:xfrm>
            <a:off x="4741596" y="945389"/>
            <a:ext cx="797354" cy="15802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77" idx="5"/>
          </p:cNvCxnSpPr>
          <p:nvPr/>
        </p:nvCxnSpPr>
        <p:spPr>
          <a:xfrm flipV="1">
            <a:off x="4950696" y="3186515"/>
            <a:ext cx="1492543" cy="728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5-Point Star 8"/>
          <p:cNvSpPr/>
          <p:nvPr/>
        </p:nvSpPr>
        <p:spPr>
          <a:xfrm>
            <a:off x="5273424" y="2832806"/>
            <a:ext cx="182880" cy="1828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415181" y="2495834"/>
            <a:ext cx="182880" cy="1828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978825" y="1511596"/>
            <a:ext cx="182880" cy="1828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906860" y="3777749"/>
            <a:ext cx="182880" cy="1828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278523" y="1964145"/>
            <a:ext cx="182880" cy="1828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08267" y="327035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72799" y="2854923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60901" y="360495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66642" y="3369386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71632" y="2005245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24545" y="1580243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09160" y="2205005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97636" y="144174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22885" y="336179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94315" y="2401697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75226" y="382346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23741" y="289896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24243" y="202464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934200" y="3869189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12/31/14 – 1/23/15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731067" y="3183827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1/1/15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113590" y="274881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1/2/15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06592" y="2387165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1/3-4/15, 1/14/15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445318" y="1886142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1/5/15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905587" y="95878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1/8/15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161705" y="1487464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1/6-7/15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058856" y="2332485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1/12/15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3899378" y="1286071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1/9/15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444823" y="4004577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1/18-19/15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894006" y="345512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1/21/15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552308" y="2493137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1/13/15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4424136" y="2780664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1/15-16/15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254304" y="372271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1/20/15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436216" y="3251551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1/17/15</a:t>
            </a:r>
            <a:endParaRPr lang="en-US" sz="1200" dirty="0"/>
          </a:p>
        </p:txBody>
      </p:sp>
      <p:sp>
        <p:nvSpPr>
          <p:cNvPr id="47" name="Oval 46"/>
          <p:cNvSpPr/>
          <p:nvPr/>
        </p:nvSpPr>
        <p:spPr>
          <a:xfrm>
            <a:off x="5460901" y="2512274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355062" y="1912466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1/10-11/15</a:t>
            </a:r>
            <a:endParaRPr lang="en-US" sz="1200" dirty="0"/>
          </a:p>
        </p:txBody>
      </p:sp>
      <p:sp>
        <p:nvSpPr>
          <p:cNvPr id="77" name="Oval 76"/>
          <p:cNvSpPr/>
          <p:nvPr/>
        </p:nvSpPr>
        <p:spPr>
          <a:xfrm>
            <a:off x="6365190" y="3108466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465097" y="296996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1/22/15</a:t>
            </a:r>
            <a:endParaRPr lang="en-US" sz="1200" dirty="0"/>
          </a:p>
        </p:txBody>
      </p:sp>
      <p:sp>
        <p:nvSpPr>
          <p:cNvPr id="63" name="Oval 62"/>
          <p:cNvSpPr/>
          <p:nvPr/>
        </p:nvSpPr>
        <p:spPr>
          <a:xfrm>
            <a:off x="4663547" y="86734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8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Mulholland, Margaret R.</dc:creator>
  <cp:lastModifiedBy>Mulholland, Margaret R.</cp:lastModifiedBy>
  <cp:revision>10</cp:revision>
  <dcterms:created xsi:type="dcterms:W3CDTF">2014-09-17T18:37:29Z</dcterms:created>
  <dcterms:modified xsi:type="dcterms:W3CDTF">2014-09-19T18:49:39Z</dcterms:modified>
</cp:coreProperties>
</file>