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AFD9A-D3C2-4DE8-B43B-4D25F7516591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C3279-511C-4CBF-96E0-761BC6D5D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02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AFD9A-D3C2-4DE8-B43B-4D25F7516591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C3279-511C-4CBF-96E0-761BC6D5D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602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AFD9A-D3C2-4DE8-B43B-4D25F7516591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C3279-511C-4CBF-96E0-761BC6D5D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87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AFD9A-D3C2-4DE8-B43B-4D25F7516591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C3279-511C-4CBF-96E0-761BC6D5D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072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AFD9A-D3C2-4DE8-B43B-4D25F7516591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C3279-511C-4CBF-96E0-761BC6D5D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762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AFD9A-D3C2-4DE8-B43B-4D25F7516591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C3279-511C-4CBF-96E0-761BC6D5D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481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AFD9A-D3C2-4DE8-B43B-4D25F7516591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C3279-511C-4CBF-96E0-761BC6D5D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395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AFD9A-D3C2-4DE8-B43B-4D25F7516591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C3279-511C-4CBF-96E0-761BC6D5D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760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AFD9A-D3C2-4DE8-B43B-4D25F7516591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C3279-511C-4CBF-96E0-761BC6D5D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834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AFD9A-D3C2-4DE8-B43B-4D25F7516591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C3279-511C-4CBF-96E0-761BC6D5D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29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AFD9A-D3C2-4DE8-B43B-4D25F7516591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C3279-511C-4CBF-96E0-761BC6D5D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871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AFD9A-D3C2-4DE8-B43B-4D25F7516591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C3279-511C-4CBF-96E0-761BC6D5D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223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TSP map with EEZ, O2, SN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1600"/>
            <a:ext cx="9144000" cy="664057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5506621" y="2557994"/>
            <a:ext cx="1808579" cy="116472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>
            <a:stCxn id="63" idx="4"/>
          </p:cNvCxnSpPr>
          <p:nvPr/>
        </p:nvCxnSpPr>
        <p:spPr>
          <a:xfrm flipH="1">
            <a:off x="4324444" y="958780"/>
            <a:ext cx="384823" cy="116018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4998720" y="2575251"/>
            <a:ext cx="511168" cy="12939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27" idx="5"/>
            <a:endCxn id="47" idx="5"/>
          </p:cNvCxnSpPr>
          <p:nvPr/>
        </p:nvCxnSpPr>
        <p:spPr>
          <a:xfrm>
            <a:off x="4402292" y="2102691"/>
            <a:ext cx="1136658" cy="4876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63" idx="5"/>
            <a:endCxn id="47" idx="7"/>
          </p:cNvCxnSpPr>
          <p:nvPr/>
        </p:nvCxnSpPr>
        <p:spPr>
          <a:xfrm>
            <a:off x="4741596" y="945389"/>
            <a:ext cx="797354" cy="15802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endCxn id="77" idx="5"/>
          </p:cNvCxnSpPr>
          <p:nvPr/>
        </p:nvCxnSpPr>
        <p:spPr>
          <a:xfrm flipV="1">
            <a:off x="4950696" y="3186515"/>
            <a:ext cx="1492543" cy="7283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5-Point Star 8"/>
          <p:cNvSpPr/>
          <p:nvPr/>
        </p:nvSpPr>
        <p:spPr>
          <a:xfrm>
            <a:off x="5273424" y="2832806"/>
            <a:ext cx="182880" cy="18288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9"/>
          <p:cNvSpPr/>
          <p:nvPr/>
        </p:nvSpPr>
        <p:spPr>
          <a:xfrm>
            <a:off x="5415181" y="2495834"/>
            <a:ext cx="182880" cy="18288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4978825" y="1511596"/>
            <a:ext cx="182880" cy="18288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5-Point Star 11"/>
          <p:cNvSpPr/>
          <p:nvPr/>
        </p:nvSpPr>
        <p:spPr>
          <a:xfrm>
            <a:off x="4906860" y="3777749"/>
            <a:ext cx="182880" cy="18288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5-Point Star 12"/>
          <p:cNvSpPr/>
          <p:nvPr/>
        </p:nvSpPr>
        <p:spPr>
          <a:xfrm>
            <a:off x="4278523" y="1964145"/>
            <a:ext cx="182880" cy="18288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608267" y="3270354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972799" y="2854923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460901" y="3604952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966642" y="3369386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271632" y="2005245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024545" y="1580243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709160" y="2205005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497636" y="1441744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122885" y="3361794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094315" y="2401697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975226" y="3823469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5323741" y="2898968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4324243" y="2024642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934200" y="3869189"/>
            <a:ext cx="1433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12/31/14 – 1/23/15</a:t>
            </a:r>
            <a:endParaRPr lang="en-US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6731067" y="3183827"/>
            <a:ext cx="6174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1/1/15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6113590" y="2748810"/>
            <a:ext cx="6174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1/2/15</a:t>
            </a:r>
            <a:endParaRPr lang="en-US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5606592" y="2387165"/>
            <a:ext cx="13276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1/3-4/15, 1/14/15</a:t>
            </a:r>
            <a:endParaRPr lang="en-US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5445318" y="1886142"/>
            <a:ext cx="6174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1/5/15</a:t>
            </a:r>
            <a:endParaRPr lang="en-US" sz="1200" dirty="0"/>
          </a:p>
        </p:txBody>
      </p:sp>
      <p:sp>
        <p:nvSpPr>
          <p:cNvPr id="34" name="TextBox 33"/>
          <p:cNvSpPr txBox="1"/>
          <p:nvPr/>
        </p:nvSpPr>
        <p:spPr>
          <a:xfrm>
            <a:off x="4905587" y="958780"/>
            <a:ext cx="6174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1/8/15</a:t>
            </a:r>
            <a:endParaRPr lang="en-US" sz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5161705" y="1487464"/>
            <a:ext cx="7425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1/6-7/15</a:t>
            </a:r>
            <a:endParaRPr lang="en-US" sz="1200" dirty="0"/>
          </a:p>
        </p:txBody>
      </p:sp>
      <p:sp>
        <p:nvSpPr>
          <p:cNvPr id="36" name="TextBox 35"/>
          <p:cNvSpPr txBox="1"/>
          <p:nvPr/>
        </p:nvSpPr>
        <p:spPr>
          <a:xfrm>
            <a:off x="4058856" y="2332485"/>
            <a:ext cx="6960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1/12/15</a:t>
            </a:r>
            <a:endParaRPr lang="en-US" sz="1200" dirty="0"/>
          </a:p>
        </p:txBody>
      </p:sp>
      <p:sp>
        <p:nvSpPr>
          <p:cNvPr id="37" name="TextBox 36"/>
          <p:cNvSpPr txBox="1"/>
          <p:nvPr/>
        </p:nvSpPr>
        <p:spPr>
          <a:xfrm>
            <a:off x="3899378" y="1286071"/>
            <a:ext cx="6174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1/9/15</a:t>
            </a:r>
            <a:endParaRPr lang="en-US" sz="1200" dirty="0"/>
          </a:p>
        </p:txBody>
      </p:sp>
      <p:sp>
        <p:nvSpPr>
          <p:cNvPr id="38" name="TextBox 37"/>
          <p:cNvSpPr txBox="1"/>
          <p:nvPr/>
        </p:nvSpPr>
        <p:spPr>
          <a:xfrm>
            <a:off x="4444823" y="4004577"/>
            <a:ext cx="8996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1/18-19/15</a:t>
            </a:r>
            <a:endParaRPr lang="en-US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5894006" y="3455126"/>
            <a:ext cx="6960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1/21/15</a:t>
            </a:r>
            <a:endParaRPr lang="en-US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4552308" y="2493137"/>
            <a:ext cx="6960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1/13/15</a:t>
            </a:r>
            <a:endParaRPr lang="en-US" sz="1200" dirty="0"/>
          </a:p>
        </p:txBody>
      </p:sp>
      <p:sp>
        <p:nvSpPr>
          <p:cNvPr id="41" name="TextBox 40"/>
          <p:cNvSpPr txBox="1"/>
          <p:nvPr/>
        </p:nvSpPr>
        <p:spPr>
          <a:xfrm>
            <a:off x="4424136" y="2780664"/>
            <a:ext cx="8996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1/15-16/15</a:t>
            </a:r>
            <a:endParaRPr lang="en-US" sz="1200" dirty="0"/>
          </a:p>
        </p:txBody>
      </p:sp>
      <p:sp>
        <p:nvSpPr>
          <p:cNvPr id="42" name="TextBox 41"/>
          <p:cNvSpPr txBox="1"/>
          <p:nvPr/>
        </p:nvSpPr>
        <p:spPr>
          <a:xfrm>
            <a:off x="5254304" y="3722716"/>
            <a:ext cx="6960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1/20/15</a:t>
            </a:r>
            <a:endParaRPr lang="en-US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4436216" y="3251551"/>
            <a:ext cx="6960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1/17/15</a:t>
            </a:r>
            <a:endParaRPr lang="en-US" sz="1200" dirty="0"/>
          </a:p>
        </p:txBody>
      </p:sp>
      <p:sp>
        <p:nvSpPr>
          <p:cNvPr id="47" name="Oval 46"/>
          <p:cNvSpPr/>
          <p:nvPr/>
        </p:nvSpPr>
        <p:spPr>
          <a:xfrm>
            <a:off x="5460901" y="2512274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3355062" y="1912466"/>
            <a:ext cx="8996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1/10-11/15</a:t>
            </a:r>
            <a:endParaRPr lang="en-US" sz="1200" dirty="0"/>
          </a:p>
        </p:txBody>
      </p:sp>
      <p:sp>
        <p:nvSpPr>
          <p:cNvPr id="77" name="Oval 76"/>
          <p:cNvSpPr/>
          <p:nvPr/>
        </p:nvSpPr>
        <p:spPr>
          <a:xfrm>
            <a:off x="6365190" y="3108466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6465097" y="2969966"/>
            <a:ext cx="6960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1/22/15</a:t>
            </a:r>
            <a:endParaRPr lang="en-US" sz="1200" dirty="0"/>
          </a:p>
        </p:txBody>
      </p:sp>
      <p:sp>
        <p:nvSpPr>
          <p:cNvPr id="63" name="Oval 62"/>
          <p:cNvSpPr/>
          <p:nvPr/>
        </p:nvSpPr>
        <p:spPr>
          <a:xfrm>
            <a:off x="4663547" y="86734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880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21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Old Dominion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Mulholland, Margaret R.</dc:creator>
  <cp:lastModifiedBy>Mulholland, Margaret R.</cp:lastModifiedBy>
  <cp:revision>10</cp:revision>
  <dcterms:created xsi:type="dcterms:W3CDTF">2014-09-17T18:37:29Z</dcterms:created>
  <dcterms:modified xsi:type="dcterms:W3CDTF">2014-09-19T18:49:39Z</dcterms:modified>
</cp:coreProperties>
</file>