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582C2-5481-1741-A704-F7379F78C9F5}" type="datetimeFigureOut">
              <a:rPr lang="en-US" smtClean="0"/>
              <a:pPr/>
              <a:t>8/8/13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8A3F2-6D9C-0D41-9469-FBC2087E0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6278" y="3895567"/>
            <a:ext cx="3749845" cy="13214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883176" y="952816"/>
            <a:ext cx="4230373" cy="235964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Funnel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Scoops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Net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Sieve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Knife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Rake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Flow makers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6381" y="643173"/>
            <a:ext cx="95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Elevator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992" y="5362840"/>
            <a:ext cx="1450169" cy="129566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Fluid </a:t>
            </a:r>
          </a:p>
          <a:p>
            <a:pPr algn="ctr"/>
            <a:r>
              <a:rPr lang="en-US" dirty="0" smtClean="0"/>
              <a:t>samplers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405299" y="5362840"/>
            <a:ext cx="1544559" cy="129566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35984" y="115653"/>
            <a:ext cx="1618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Dorado Portion</a:t>
            </a:r>
            <a:endParaRPr lang="en-US" dirty="0"/>
          </a:p>
        </p:txBody>
      </p:sp>
      <p:sp>
        <p:nvSpPr>
          <p:cNvPr id="10" name="Round Single Corner Rectangle 9"/>
          <p:cNvSpPr/>
          <p:nvPr/>
        </p:nvSpPr>
        <p:spPr>
          <a:xfrm>
            <a:off x="5395547" y="3938465"/>
            <a:ext cx="1263216" cy="1029665"/>
          </a:xfrm>
          <a:prstGeom prst="round1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Heat flow base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175580" y="5362840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16098" y="6171461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16098" y="6400061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110896" y="5362840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110896" y="5779568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110896" y="6049284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110896" y="6323861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900992" y="5931968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900992" y="5627168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705539" y="5362840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669159" y="6323861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175580" y="6293257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 Single Corner Rectangle 22"/>
          <p:cNvSpPr/>
          <p:nvPr/>
        </p:nvSpPr>
        <p:spPr>
          <a:xfrm>
            <a:off x="7585496" y="5627168"/>
            <a:ext cx="1244228" cy="849093"/>
          </a:xfrm>
          <a:prstGeom prst="round1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Bio box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585496" y="4847639"/>
            <a:ext cx="1164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Swing arm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086983" y="4877855"/>
            <a:ext cx="1164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Swing arm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192083" y="3955627"/>
            <a:ext cx="1467331" cy="1029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Double wide push cores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3475256" y="5139746"/>
            <a:ext cx="2694397" cy="1"/>
          </a:xfrm>
          <a:prstGeom prst="line">
            <a:avLst/>
          </a:prstGeom>
          <a:ln w="190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49268" y="5001247"/>
            <a:ext cx="1197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Heat flow probe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6225452" y="4586301"/>
            <a:ext cx="1106890" cy="1588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6200000">
            <a:off x="6447048" y="4481415"/>
            <a:ext cx="6250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rgbClr val="FFFFFF"/>
                </a:solidFill>
              </a:rPr>
              <a:t>T probe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4" name="Octagon 33"/>
          <p:cNvSpPr/>
          <p:nvPr/>
        </p:nvSpPr>
        <p:spPr>
          <a:xfrm>
            <a:off x="4659414" y="4164911"/>
            <a:ext cx="736133" cy="622661"/>
          </a:xfrm>
          <a:prstGeom prst="octago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Flow Meter</a:t>
            </a:r>
            <a:endParaRPr lang="en-US" sz="1100" dirty="0"/>
          </a:p>
        </p:txBody>
      </p:sp>
      <p:sp>
        <p:nvSpPr>
          <p:cNvPr id="35" name="Rectangle 34"/>
          <p:cNvSpPr/>
          <p:nvPr/>
        </p:nvSpPr>
        <p:spPr>
          <a:xfrm>
            <a:off x="3106278" y="1012505"/>
            <a:ext cx="1450169" cy="129566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Fluid </a:t>
            </a:r>
          </a:p>
          <a:p>
            <a:pPr algn="ctr"/>
            <a:r>
              <a:rPr lang="en-US" dirty="0" smtClean="0"/>
              <a:t>samplers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106278" y="2308167"/>
            <a:ext cx="1467331" cy="1029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Double wide push cores</a:t>
            </a:r>
            <a:endParaRPr lang="en-US" dirty="0"/>
          </a:p>
        </p:txBody>
      </p:sp>
      <p:sp>
        <p:nvSpPr>
          <p:cNvPr id="37" name="Round Single Corner Rectangle 36"/>
          <p:cNvSpPr/>
          <p:nvPr/>
        </p:nvSpPr>
        <p:spPr>
          <a:xfrm>
            <a:off x="5533875" y="2308167"/>
            <a:ext cx="1244228" cy="849093"/>
          </a:xfrm>
          <a:prstGeom prst="round1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Bio box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475256" y="1012505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947204" y="1012505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438876" y="1942922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932456" y="1942922"/>
            <a:ext cx="377559" cy="365245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106278" y="1225350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106278" y="1493015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3106278" y="1790522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071950" y="2019122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376248" y="1866722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316182" y="1072950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310015" y="1340615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307602" y="1619672"/>
            <a:ext cx="240265" cy="152400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447032" y="1225350"/>
            <a:ext cx="1409091" cy="79377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 Majors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376243" y="3552336"/>
            <a:ext cx="1369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Jason Basket</a:t>
            </a:r>
            <a:endParaRPr lang="en-US" dirty="0"/>
          </a:p>
        </p:txBody>
      </p:sp>
      <p:sp>
        <p:nvSpPr>
          <p:cNvPr id="54" name="Round Single Corner Rectangle 53"/>
          <p:cNvSpPr/>
          <p:nvPr/>
        </p:nvSpPr>
        <p:spPr>
          <a:xfrm>
            <a:off x="3106278" y="5627168"/>
            <a:ext cx="3784080" cy="1061938"/>
          </a:xfrm>
          <a:prstGeom prst="round1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Niskin</a:t>
            </a:r>
            <a:r>
              <a:rPr lang="en-US" dirty="0" smtClean="0"/>
              <a:t> and Suction Sampler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49</Words>
  <Application>Microsoft Macintosh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MBARI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Geoff Wheat</dc:creator>
  <cp:lastModifiedBy>Geoff Wheat</cp:lastModifiedBy>
  <cp:revision>1</cp:revision>
  <dcterms:created xsi:type="dcterms:W3CDTF">2013-08-08T14:31:50Z</dcterms:created>
  <dcterms:modified xsi:type="dcterms:W3CDTF">2013-08-08T14:32:10Z</dcterms:modified>
</cp:coreProperties>
</file>