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-84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582C2-5481-1741-A704-F7379F78C9F5}" type="datetimeFigureOut">
              <a:rPr lang="en-US" smtClean="0"/>
              <a:pPr/>
              <a:t>8/8/13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A3F2-6D9C-0D41-9469-FBC2087E0D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582C2-5481-1741-A704-F7379F78C9F5}" type="datetimeFigureOut">
              <a:rPr lang="en-US" smtClean="0"/>
              <a:pPr/>
              <a:t>8/8/13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A3F2-6D9C-0D41-9469-FBC2087E0D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582C2-5481-1741-A704-F7379F78C9F5}" type="datetimeFigureOut">
              <a:rPr lang="en-US" smtClean="0"/>
              <a:pPr/>
              <a:t>8/8/13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A3F2-6D9C-0D41-9469-FBC2087E0D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582C2-5481-1741-A704-F7379F78C9F5}" type="datetimeFigureOut">
              <a:rPr lang="en-US" smtClean="0"/>
              <a:pPr/>
              <a:t>8/8/13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A3F2-6D9C-0D41-9469-FBC2087E0D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582C2-5481-1741-A704-F7379F78C9F5}" type="datetimeFigureOut">
              <a:rPr lang="en-US" smtClean="0"/>
              <a:pPr/>
              <a:t>8/8/13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A3F2-6D9C-0D41-9469-FBC2087E0D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582C2-5481-1741-A704-F7379F78C9F5}" type="datetimeFigureOut">
              <a:rPr lang="en-US" smtClean="0"/>
              <a:pPr/>
              <a:t>8/8/13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A3F2-6D9C-0D41-9469-FBC2087E0D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582C2-5481-1741-A704-F7379F78C9F5}" type="datetimeFigureOut">
              <a:rPr lang="en-US" smtClean="0"/>
              <a:pPr/>
              <a:t>8/8/13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A3F2-6D9C-0D41-9469-FBC2087E0D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582C2-5481-1741-A704-F7379F78C9F5}" type="datetimeFigureOut">
              <a:rPr lang="en-US" smtClean="0"/>
              <a:pPr/>
              <a:t>8/8/13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A3F2-6D9C-0D41-9469-FBC2087E0D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582C2-5481-1741-A704-F7379F78C9F5}" type="datetimeFigureOut">
              <a:rPr lang="en-US" smtClean="0"/>
              <a:pPr/>
              <a:t>8/8/13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A3F2-6D9C-0D41-9469-FBC2087E0D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582C2-5481-1741-A704-F7379F78C9F5}" type="datetimeFigureOut">
              <a:rPr lang="en-US" smtClean="0"/>
              <a:pPr/>
              <a:t>8/8/13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A3F2-6D9C-0D41-9469-FBC2087E0D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582C2-5481-1741-A704-F7379F78C9F5}" type="datetimeFigureOut">
              <a:rPr lang="en-US" smtClean="0"/>
              <a:pPr/>
              <a:t>8/8/13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8A3F2-6D9C-0D41-9469-FBC2087E0D4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E582C2-5481-1741-A704-F7379F78C9F5}" type="datetimeFigureOut">
              <a:rPr lang="en-US" smtClean="0"/>
              <a:pPr/>
              <a:t>8/8/13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8A3F2-6D9C-0D41-9469-FBC2087E0D4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06278" y="3895567"/>
            <a:ext cx="3749845" cy="132140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2883176" y="952816"/>
            <a:ext cx="4230373" cy="2359649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Funnel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Scoops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Net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Sieve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Knife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Rake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Flow makers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96381" y="643173"/>
            <a:ext cx="950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Elevator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00992" y="5362840"/>
            <a:ext cx="1450169" cy="129566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Fluid </a:t>
            </a:r>
          </a:p>
          <a:p>
            <a:pPr algn="ctr"/>
            <a:r>
              <a:rPr lang="en-US" dirty="0" smtClean="0"/>
              <a:t>samplers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405299" y="5362840"/>
            <a:ext cx="1544559" cy="129566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135984" y="115653"/>
            <a:ext cx="1618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Dorado Portion</a:t>
            </a:r>
            <a:endParaRPr lang="en-US" dirty="0"/>
          </a:p>
        </p:txBody>
      </p:sp>
      <p:sp>
        <p:nvSpPr>
          <p:cNvPr id="10" name="Round Single Corner Rectangle 9"/>
          <p:cNvSpPr/>
          <p:nvPr/>
        </p:nvSpPr>
        <p:spPr>
          <a:xfrm>
            <a:off x="5395547" y="3938465"/>
            <a:ext cx="1263216" cy="1029665"/>
          </a:xfrm>
          <a:prstGeom prst="round1Rect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Heat flow base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175580" y="5362840"/>
            <a:ext cx="377559" cy="365245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916098" y="6171461"/>
            <a:ext cx="240265" cy="152400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916098" y="6400061"/>
            <a:ext cx="240265" cy="152400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110896" y="5362840"/>
            <a:ext cx="240265" cy="152400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110896" y="5779568"/>
            <a:ext cx="240265" cy="152400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110896" y="6049284"/>
            <a:ext cx="240265" cy="152400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2110896" y="6323861"/>
            <a:ext cx="240265" cy="152400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900992" y="5931968"/>
            <a:ext cx="240265" cy="152400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900992" y="5627168"/>
            <a:ext cx="240265" cy="152400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1705539" y="5362840"/>
            <a:ext cx="377559" cy="365245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1669159" y="6323861"/>
            <a:ext cx="377559" cy="365245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1175580" y="6293257"/>
            <a:ext cx="377559" cy="365245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 Single Corner Rectangle 22"/>
          <p:cNvSpPr/>
          <p:nvPr/>
        </p:nvSpPr>
        <p:spPr>
          <a:xfrm>
            <a:off x="7585496" y="5627168"/>
            <a:ext cx="1244228" cy="849093"/>
          </a:xfrm>
          <a:prstGeom prst="round1Rect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Bio box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7585496" y="4847639"/>
            <a:ext cx="1164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Swing arm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1086983" y="4877855"/>
            <a:ext cx="1164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Swing arm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3192083" y="3955627"/>
            <a:ext cx="1467331" cy="102966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Double wide push cores</a:t>
            </a:r>
            <a:endParaRPr lang="en-US" dirty="0"/>
          </a:p>
        </p:txBody>
      </p:sp>
      <p:cxnSp>
        <p:nvCxnSpPr>
          <p:cNvPr id="28" name="Straight Connector 27"/>
          <p:cNvCxnSpPr/>
          <p:nvPr/>
        </p:nvCxnSpPr>
        <p:spPr>
          <a:xfrm>
            <a:off x="3475256" y="5139746"/>
            <a:ext cx="2694397" cy="1"/>
          </a:xfrm>
          <a:prstGeom prst="line">
            <a:avLst/>
          </a:prstGeom>
          <a:ln w="1905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249268" y="5001247"/>
            <a:ext cx="11977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</a:rPr>
              <a:t>Heat flow probe</a:t>
            </a:r>
            <a:endParaRPr lang="en-US" sz="1200" dirty="0">
              <a:solidFill>
                <a:schemeClr val="bg1"/>
              </a:solidFill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 rot="5400000">
            <a:off x="6225452" y="4586301"/>
            <a:ext cx="1106890" cy="1588"/>
          </a:xfrm>
          <a:prstGeom prst="line">
            <a:avLst/>
          </a:prstGeom>
          <a:ln w="1270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 rot="16200000">
            <a:off x="6447048" y="4481415"/>
            <a:ext cx="62501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rgbClr val="FFFFFF"/>
                </a:solidFill>
              </a:rPr>
              <a:t>T probe</a:t>
            </a:r>
            <a:endParaRPr lang="en-US" sz="1100" dirty="0">
              <a:solidFill>
                <a:srgbClr val="FFFFFF"/>
              </a:solidFill>
            </a:endParaRPr>
          </a:p>
        </p:txBody>
      </p:sp>
      <p:sp>
        <p:nvSpPr>
          <p:cNvPr id="34" name="Octagon 33"/>
          <p:cNvSpPr/>
          <p:nvPr/>
        </p:nvSpPr>
        <p:spPr>
          <a:xfrm>
            <a:off x="4659414" y="4164911"/>
            <a:ext cx="736133" cy="622661"/>
          </a:xfrm>
          <a:prstGeom prst="octagon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Flow Meter</a:t>
            </a:r>
            <a:endParaRPr lang="en-US" sz="1100" dirty="0"/>
          </a:p>
        </p:txBody>
      </p:sp>
      <p:sp>
        <p:nvSpPr>
          <p:cNvPr id="35" name="Rectangle 34"/>
          <p:cNvSpPr/>
          <p:nvPr/>
        </p:nvSpPr>
        <p:spPr>
          <a:xfrm>
            <a:off x="3106278" y="1012505"/>
            <a:ext cx="1450169" cy="129566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Fluid </a:t>
            </a:r>
          </a:p>
          <a:p>
            <a:pPr algn="ctr"/>
            <a:r>
              <a:rPr lang="en-US" dirty="0" smtClean="0"/>
              <a:t>samplers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3106278" y="2308167"/>
            <a:ext cx="1467331" cy="1029665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Double wide push cores</a:t>
            </a:r>
            <a:endParaRPr lang="en-US" dirty="0"/>
          </a:p>
        </p:txBody>
      </p:sp>
      <p:sp>
        <p:nvSpPr>
          <p:cNvPr id="37" name="Round Single Corner Rectangle 36"/>
          <p:cNvSpPr/>
          <p:nvPr/>
        </p:nvSpPr>
        <p:spPr>
          <a:xfrm>
            <a:off x="5533875" y="2308167"/>
            <a:ext cx="1244228" cy="849093"/>
          </a:xfrm>
          <a:prstGeom prst="round1Rect">
            <a:avLst/>
          </a:prstGeom>
          <a:solidFill>
            <a:srgbClr val="0000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Bio box</a:t>
            </a:r>
            <a:endParaRPr lang="en-US" dirty="0"/>
          </a:p>
        </p:txBody>
      </p:sp>
      <p:sp>
        <p:nvSpPr>
          <p:cNvPr id="38" name="Oval 37"/>
          <p:cNvSpPr/>
          <p:nvPr/>
        </p:nvSpPr>
        <p:spPr>
          <a:xfrm>
            <a:off x="3475256" y="1012505"/>
            <a:ext cx="377559" cy="365245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3947204" y="1012505"/>
            <a:ext cx="377559" cy="365245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3438876" y="1942922"/>
            <a:ext cx="377559" cy="365245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3932456" y="1942922"/>
            <a:ext cx="377559" cy="365245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3106278" y="1225350"/>
            <a:ext cx="240265" cy="152400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3106278" y="1493015"/>
            <a:ext cx="240265" cy="152400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3106278" y="1790522"/>
            <a:ext cx="240265" cy="152400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3071950" y="2019122"/>
            <a:ext cx="240265" cy="152400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4376248" y="1866722"/>
            <a:ext cx="240265" cy="152400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4316182" y="1072950"/>
            <a:ext cx="240265" cy="152400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4310015" y="1340615"/>
            <a:ext cx="240265" cy="152400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4307602" y="1619672"/>
            <a:ext cx="240265" cy="152400"/>
          </a:xfrm>
          <a:prstGeom prst="ellipse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5447032" y="1225350"/>
            <a:ext cx="1409091" cy="793772"/>
          </a:xfrm>
          <a:prstGeom prst="rect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Ti Majors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4376243" y="3552336"/>
            <a:ext cx="13691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Jason Basket</a:t>
            </a:r>
            <a:endParaRPr lang="en-US" dirty="0"/>
          </a:p>
        </p:txBody>
      </p:sp>
      <p:sp>
        <p:nvSpPr>
          <p:cNvPr id="54" name="Round Single Corner Rectangle 53"/>
          <p:cNvSpPr/>
          <p:nvPr/>
        </p:nvSpPr>
        <p:spPr>
          <a:xfrm>
            <a:off x="3106278" y="5627168"/>
            <a:ext cx="3784080" cy="1061938"/>
          </a:xfrm>
          <a:prstGeom prst="round1Rect">
            <a:avLst/>
          </a:prstGeom>
          <a:solidFill>
            <a:schemeClr val="accent5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Niskin</a:t>
            </a:r>
            <a:r>
              <a:rPr lang="en-US" dirty="0" smtClean="0"/>
              <a:t> and Suction Sampler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49</Words>
  <Application>Microsoft Macintosh PowerPoint</Application>
  <PresentationFormat>On-screen Show (4:3)</PresentationFormat>
  <Paragraphs>26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MBARI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Geoff Wheat</dc:creator>
  <cp:lastModifiedBy>Geoff Wheat</cp:lastModifiedBy>
  <cp:revision>1</cp:revision>
  <dcterms:created xsi:type="dcterms:W3CDTF">2013-08-08T14:31:50Z</dcterms:created>
  <dcterms:modified xsi:type="dcterms:W3CDTF">2013-08-08T14:32:10Z</dcterms:modified>
</cp:coreProperties>
</file>