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51206400" cy="32918400"/>
  <p:notesSz cx="6858000" cy="9144000"/>
  <p:defaultTextStyle>
    <a:defPPr>
      <a:defRPr lang="en-US"/>
    </a:defPPr>
    <a:lvl1pPr marL="0" algn="l" defTabSz="1724284" rtl="0" eaLnBrk="1" latinLnBrk="0" hangingPunct="1">
      <a:defRPr sz="6800" kern="1200">
        <a:solidFill>
          <a:schemeClr val="tx1"/>
        </a:solidFill>
        <a:latin typeface="+mn-lt"/>
        <a:ea typeface="+mn-ea"/>
        <a:cs typeface="+mn-cs"/>
      </a:defRPr>
    </a:lvl1pPr>
    <a:lvl2pPr marL="1724284" algn="l" defTabSz="1724284" rtl="0" eaLnBrk="1" latinLnBrk="0" hangingPunct="1">
      <a:defRPr sz="6800" kern="1200">
        <a:solidFill>
          <a:schemeClr val="tx1"/>
        </a:solidFill>
        <a:latin typeface="+mn-lt"/>
        <a:ea typeface="+mn-ea"/>
        <a:cs typeface="+mn-cs"/>
      </a:defRPr>
    </a:lvl2pPr>
    <a:lvl3pPr marL="3448568" algn="l" defTabSz="1724284" rtl="0" eaLnBrk="1" latinLnBrk="0" hangingPunct="1">
      <a:defRPr sz="6800" kern="1200">
        <a:solidFill>
          <a:schemeClr val="tx1"/>
        </a:solidFill>
        <a:latin typeface="+mn-lt"/>
        <a:ea typeface="+mn-ea"/>
        <a:cs typeface="+mn-cs"/>
      </a:defRPr>
    </a:lvl3pPr>
    <a:lvl4pPr marL="5172852" algn="l" defTabSz="1724284" rtl="0" eaLnBrk="1" latinLnBrk="0" hangingPunct="1">
      <a:defRPr sz="6800" kern="1200">
        <a:solidFill>
          <a:schemeClr val="tx1"/>
        </a:solidFill>
        <a:latin typeface="+mn-lt"/>
        <a:ea typeface="+mn-ea"/>
        <a:cs typeface="+mn-cs"/>
      </a:defRPr>
    </a:lvl4pPr>
    <a:lvl5pPr marL="6897136" algn="l" defTabSz="1724284" rtl="0" eaLnBrk="1" latinLnBrk="0" hangingPunct="1">
      <a:defRPr sz="6800" kern="1200">
        <a:solidFill>
          <a:schemeClr val="tx1"/>
        </a:solidFill>
        <a:latin typeface="+mn-lt"/>
        <a:ea typeface="+mn-ea"/>
        <a:cs typeface="+mn-cs"/>
      </a:defRPr>
    </a:lvl5pPr>
    <a:lvl6pPr marL="8621420" algn="l" defTabSz="1724284" rtl="0" eaLnBrk="1" latinLnBrk="0" hangingPunct="1">
      <a:defRPr sz="6800" kern="1200">
        <a:solidFill>
          <a:schemeClr val="tx1"/>
        </a:solidFill>
        <a:latin typeface="+mn-lt"/>
        <a:ea typeface="+mn-ea"/>
        <a:cs typeface="+mn-cs"/>
      </a:defRPr>
    </a:lvl6pPr>
    <a:lvl7pPr marL="10345704" algn="l" defTabSz="1724284" rtl="0" eaLnBrk="1" latinLnBrk="0" hangingPunct="1">
      <a:defRPr sz="6800" kern="1200">
        <a:solidFill>
          <a:schemeClr val="tx1"/>
        </a:solidFill>
        <a:latin typeface="+mn-lt"/>
        <a:ea typeface="+mn-ea"/>
        <a:cs typeface="+mn-cs"/>
      </a:defRPr>
    </a:lvl7pPr>
    <a:lvl8pPr marL="12069989" algn="l" defTabSz="1724284" rtl="0" eaLnBrk="1" latinLnBrk="0" hangingPunct="1">
      <a:defRPr sz="6800" kern="1200">
        <a:solidFill>
          <a:schemeClr val="tx1"/>
        </a:solidFill>
        <a:latin typeface="+mn-lt"/>
        <a:ea typeface="+mn-ea"/>
        <a:cs typeface="+mn-cs"/>
      </a:defRPr>
    </a:lvl8pPr>
    <a:lvl9pPr marL="13794273" algn="l" defTabSz="1724284" rtl="0" eaLnBrk="1" latinLnBrk="0" hangingPunct="1">
      <a:defRPr sz="6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0" d="100"/>
          <a:sy n="30" d="100"/>
        </p:scale>
        <p:origin x="-232" y="-880"/>
      </p:cViewPr>
      <p:guideLst>
        <p:guide orient="horz" pos="10368"/>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42"/>
            <a:ext cx="435254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0"/>
            <a:ext cx="35844480" cy="8412480"/>
          </a:xfrm>
        </p:spPr>
        <p:txBody>
          <a:bodyPr/>
          <a:lstStyle>
            <a:lvl1pPr marL="0" indent="0" algn="ctr">
              <a:buNone/>
              <a:defRPr>
                <a:solidFill>
                  <a:schemeClr val="tx1">
                    <a:tint val="75000"/>
                  </a:schemeClr>
                </a:solidFill>
              </a:defRPr>
            </a:lvl1pPr>
            <a:lvl2pPr marL="1724284" indent="0" algn="ctr">
              <a:buNone/>
              <a:defRPr>
                <a:solidFill>
                  <a:schemeClr val="tx1">
                    <a:tint val="75000"/>
                  </a:schemeClr>
                </a:solidFill>
              </a:defRPr>
            </a:lvl2pPr>
            <a:lvl3pPr marL="3448568" indent="0" algn="ctr">
              <a:buNone/>
              <a:defRPr>
                <a:solidFill>
                  <a:schemeClr val="tx1">
                    <a:tint val="75000"/>
                  </a:schemeClr>
                </a:solidFill>
              </a:defRPr>
            </a:lvl3pPr>
            <a:lvl4pPr marL="5172852" indent="0" algn="ctr">
              <a:buNone/>
              <a:defRPr>
                <a:solidFill>
                  <a:schemeClr val="tx1">
                    <a:tint val="75000"/>
                  </a:schemeClr>
                </a:solidFill>
              </a:defRPr>
            </a:lvl4pPr>
            <a:lvl5pPr marL="6897136" indent="0" algn="ctr">
              <a:buNone/>
              <a:defRPr>
                <a:solidFill>
                  <a:schemeClr val="tx1">
                    <a:tint val="75000"/>
                  </a:schemeClr>
                </a:solidFill>
              </a:defRPr>
            </a:lvl5pPr>
            <a:lvl6pPr marL="8621420" indent="0" algn="ctr">
              <a:buNone/>
              <a:defRPr>
                <a:solidFill>
                  <a:schemeClr val="tx1">
                    <a:tint val="75000"/>
                  </a:schemeClr>
                </a:solidFill>
              </a:defRPr>
            </a:lvl6pPr>
            <a:lvl7pPr marL="10345704" indent="0" algn="ctr">
              <a:buNone/>
              <a:defRPr>
                <a:solidFill>
                  <a:schemeClr val="tx1">
                    <a:tint val="75000"/>
                  </a:schemeClr>
                </a:solidFill>
              </a:defRPr>
            </a:lvl7pPr>
            <a:lvl8pPr marL="12069989" indent="0" algn="ctr">
              <a:buNone/>
              <a:defRPr>
                <a:solidFill>
                  <a:schemeClr val="tx1">
                    <a:tint val="75000"/>
                  </a:schemeClr>
                </a:solidFill>
              </a:defRPr>
            </a:lvl8pPr>
            <a:lvl9pPr marL="1379427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0456FA-F14E-E942-9F6F-84EFD28CFFA1}" type="datetimeFigureOut">
              <a:rPr lang="en-US" smtClean="0"/>
              <a:t>6/14/12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03A36-DDB1-F245-8959-EC2C41E68A28}" type="slidenum">
              <a:rPr lang="en-US" smtClean="0"/>
              <a:t>‹#›</a:t>
            </a:fld>
            <a:endParaRPr lang="en-US"/>
          </a:p>
        </p:txBody>
      </p:sp>
    </p:spTree>
    <p:extLst>
      <p:ext uri="{BB962C8B-B14F-4D97-AF65-F5344CB8AC3E}">
        <p14:creationId xmlns:p14="http://schemas.microsoft.com/office/powerpoint/2010/main" val="15914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0456FA-F14E-E942-9F6F-84EFD28CFFA1}" type="datetimeFigureOut">
              <a:rPr lang="en-US" smtClean="0"/>
              <a:t>6/14/12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03A36-DDB1-F245-8959-EC2C41E68A28}" type="slidenum">
              <a:rPr lang="en-US" smtClean="0"/>
              <a:t>‹#›</a:t>
            </a:fld>
            <a:endParaRPr lang="en-US"/>
          </a:p>
        </p:txBody>
      </p:sp>
    </p:spTree>
    <p:extLst>
      <p:ext uri="{BB962C8B-B14F-4D97-AF65-F5344CB8AC3E}">
        <p14:creationId xmlns:p14="http://schemas.microsoft.com/office/powerpoint/2010/main" val="22225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373920" y="6324600"/>
            <a:ext cx="34564320"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80960" y="6324600"/>
            <a:ext cx="102839520"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0456FA-F14E-E942-9F6F-84EFD28CFFA1}" type="datetimeFigureOut">
              <a:rPr lang="en-US" smtClean="0"/>
              <a:t>6/14/12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03A36-DDB1-F245-8959-EC2C41E68A28}" type="slidenum">
              <a:rPr lang="en-US" smtClean="0"/>
              <a:t>‹#›</a:t>
            </a:fld>
            <a:endParaRPr lang="en-US"/>
          </a:p>
        </p:txBody>
      </p:sp>
    </p:spTree>
    <p:extLst>
      <p:ext uri="{BB962C8B-B14F-4D97-AF65-F5344CB8AC3E}">
        <p14:creationId xmlns:p14="http://schemas.microsoft.com/office/powerpoint/2010/main" val="195378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0456FA-F14E-E942-9F6F-84EFD28CFFA1}" type="datetimeFigureOut">
              <a:rPr lang="en-US" smtClean="0"/>
              <a:t>6/14/12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03A36-DDB1-F245-8959-EC2C41E68A28}" type="slidenum">
              <a:rPr lang="en-US" smtClean="0"/>
              <a:t>‹#›</a:t>
            </a:fld>
            <a:endParaRPr lang="en-US"/>
          </a:p>
        </p:txBody>
      </p:sp>
    </p:spTree>
    <p:extLst>
      <p:ext uri="{BB962C8B-B14F-4D97-AF65-F5344CB8AC3E}">
        <p14:creationId xmlns:p14="http://schemas.microsoft.com/office/powerpoint/2010/main" val="135961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1153122"/>
            <a:ext cx="43525440" cy="6537960"/>
          </a:xfrm>
        </p:spPr>
        <p:txBody>
          <a:bodyPr anchor="t"/>
          <a:lstStyle>
            <a:lvl1pPr algn="l">
              <a:defRPr sz="151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3952225"/>
            <a:ext cx="43525440" cy="7200898"/>
          </a:xfrm>
        </p:spPr>
        <p:txBody>
          <a:bodyPr anchor="b"/>
          <a:lstStyle>
            <a:lvl1pPr marL="0" indent="0">
              <a:buNone/>
              <a:defRPr sz="7500">
                <a:solidFill>
                  <a:schemeClr val="tx1">
                    <a:tint val="75000"/>
                  </a:schemeClr>
                </a:solidFill>
              </a:defRPr>
            </a:lvl1pPr>
            <a:lvl2pPr marL="1724284" indent="0">
              <a:buNone/>
              <a:defRPr sz="6800">
                <a:solidFill>
                  <a:schemeClr val="tx1">
                    <a:tint val="75000"/>
                  </a:schemeClr>
                </a:solidFill>
              </a:defRPr>
            </a:lvl2pPr>
            <a:lvl3pPr marL="3448568" indent="0">
              <a:buNone/>
              <a:defRPr sz="6000">
                <a:solidFill>
                  <a:schemeClr val="tx1">
                    <a:tint val="75000"/>
                  </a:schemeClr>
                </a:solidFill>
              </a:defRPr>
            </a:lvl3pPr>
            <a:lvl4pPr marL="5172852" indent="0">
              <a:buNone/>
              <a:defRPr sz="5300">
                <a:solidFill>
                  <a:schemeClr val="tx1">
                    <a:tint val="75000"/>
                  </a:schemeClr>
                </a:solidFill>
              </a:defRPr>
            </a:lvl4pPr>
            <a:lvl5pPr marL="6897136" indent="0">
              <a:buNone/>
              <a:defRPr sz="5300">
                <a:solidFill>
                  <a:schemeClr val="tx1">
                    <a:tint val="75000"/>
                  </a:schemeClr>
                </a:solidFill>
              </a:defRPr>
            </a:lvl5pPr>
            <a:lvl6pPr marL="8621420" indent="0">
              <a:buNone/>
              <a:defRPr sz="5300">
                <a:solidFill>
                  <a:schemeClr val="tx1">
                    <a:tint val="75000"/>
                  </a:schemeClr>
                </a:solidFill>
              </a:defRPr>
            </a:lvl6pPr>
            <a:lvl7pPr marL="10345704" indent="0">
              <a:buNone/>
              <a:defRPr sz="5300">
                <a:solidFill>
                  <a:schemeClr val="tx1">
                    <a:tint val="75000"/>
                  </a:schemeClr>
                </a:solidFill>
              </a:defRPr>
            </a:lvl7pPr>
            <a:lvl8pPr marL="12069989" indent="0">
              <a:buNone/>
              <a:defRPr sz="5300">
                <a:solidFill>
                  <a:schemeClr val="tx1">
                    <a:tint val="75000"/>
                  </a:schemeClr>
                </a:solidFill>
              </a:defRPr>
            </a:lvl8pPr>
            <a:lvl9pPr marL="13794273" indent="0">
              <a:buNone/>
              <a:defRPr sz="5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0456FA-F14E-E942-9F6F-84EFD28CFFA1}" type="datetimeFigureOut">
              <a:rPr lang="en-US" smtClean="0"/>
              <a:t>6/14/12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03A36-DDB1-F245-8959-EC2C41E68A28}" type="slidenum">
              <a:rPr lang="en-US" smtClean="0"/>
              <a:t>‹#›</a:t>
            </a:fld>
            <a:endParaRPr lang="en-US"/>
          </a:p>
        </p:txBody>
      </p:sp>
    </p:spTree>
    <p:extLst>
      <p:ext uri="{BB962C8B-B14F-4D97-AF65-F5344CB8AC3E}">
        <p14:creationId xmlns:p14="http://schemas.microsoft.com/office/powerpoint/2010/main" val="200522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80960" y="36865560"/>
            <a:ext cx="68701920" cy="104279702"/>
          </a:xfrm>
        </p:spPr>
        <p:txBody>
          <a:bodyPr/>
          <a:lstStyle>
            <a:lvl1pPr>
              <a:defRPr sz="10600"/>
            </a:lvl1pPr>
            <a:lvl2pPr>
              <a:defRPr sz="9100"/>
            </a:lvl2pPr>
            <a:lvl3pPr>
              <a:defRPr sz="7500"/>
            </a:lvl3pPr>
            <a:lvl4pPr>
              <a:defRPr sz="6800"/>
            </a:lvl4pPr>
            <a:lvl5pPr>
              <a:defRPr sz="6800"/>
            </a:lvl5pPr>
            <a:lvl6pPr>
              <a:defRPr sz="6800"/>
            </a:lvl6pPr>
            <a:lvl7pPr>
              <a:defRPr sz="6800"/>
            </a:lvl7pPr>
            <a:lvl8pPr>
              <a:defRPr sz="6800"/>
            </a:lvl8pPr>
            <a:lvl9pPr>
              <a:defRPr sz="6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7236320" y="36865560"/>
            <a:ext cx="68701920" cy="104279702"/>
          </a:xfrm>
        </p:spPr>
        <p:txBody>
          <a:bodyPr/>
          <a:lstStyle>
            <a:lvl1pPr>
              <a:defRPr sz="10600"/>
            </a:lvl1pPr>
            <a:lvl2pPr>
              <a:defRPr sz="9100"/>
            </a:lvl2pPr>
            <a:lvl3pPr>
              <a:defRPr sz="7500"/>
            </a:lvl3pPr>
            <a:lvl4pPr>
              <a:defRPr sz="6800"/>
            </a:lvl4pPr>
            <a:lvl5pPr>
              <a:defRPr sz="6800"/>
            </a:lvl5pPr>
            <a:lvl6pPr>
              <a:defRPr sz="6800"/>
            </a:lvl6pPr>
            <a:lvl7pPr>
              <a:defRPr sz="6800"/>
            </a:lvl7pPr>
            <a:lvl8pPr>
              <a:defRPr sz="6800"/>
            </a:lvl8pPr>
            <a:lvl9pPr>
              <a:defRPr sz="6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0456FA-F14E-E942-9F6F-84EFD28CFFA1}" type="datetimeFigureOut">
              <a:rPr lang="en-US" smtClean="0"/>
              <a:t>6/14/12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03A36-DDB1-F245-8959-EC2C41E68A28}" type="slidenum">
              <a:rPr lang="en-US" smtClean="0"/>
              <a:t>‹#›</a:t>
            </a:fld>
            <a:endParaRPr lang="en-US"/>
          </a:p>
        </p:txBody>
      </p:sp>
    </p:spTree>
    <p:extLst>
      <p:ext uri="{BB962C8B-B14F-4D97-AF65-F5344CB8AC3E}">
        <p14:creationId xmlns:p14="http://schemas.microsoft.com/office/powerpoint/2010/main" val="90726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18262"/>
            <a:ext cx="4608576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7368542"/>
            <a:ext cx="22625053" cy="3070858"/>
          </a:xfrm>
        </p:spPr>
        <p:txBody>
          <a:bodyPr anchor="b"/>
          <a:lstStyle>
            <a:lvl1pPr marL="0" indent="0">
              <a:buNone/>
              <a:defRPr sz="9100" b="1"/>
            </a:lvl1pPr>
            <a:lvl2pPr marL="1724284" indent="0">
              <a:buNone/>
              <a:defRPr sz="7500" b="1"/>
            </a:lvl2pPr>
            <a:lvl3pPr marL="3448568" indent="0">
              <a:buNone/>
              <a:defRPr sz="6800" b="1"/>
            </a:lvl3pPr>
            <a:lvl4pPr marL="5172852" indent="0">
              <a:buNone/>
              <a:defRPr sz="6000" b="1"/>
            </a:lvl4pPr>
            <a:lvl5pPr marL="6897136" indent="0">
              <a:buNone/>
              <a:defRPr sz="6000" b="1"/>
            </a:lvl5pPr>
            <a:lvl6pPr marL="8621420" indent="0">
              <a:buNone/>
              <a:defRPr sz="6000" b="1"/>
            </a:lvl6pPr>
            <a:lvl7pPr marL="10345704" indent="0">
              <a:buNone/>
              <a:defRPr sz="6000" b="1"/>
            </a:lvl7pPr>
            <a:lvl8pPr marL="12069989" indent="0">
              <a:buNone/>
              <a:defRPr sz="6000" b="1"/>
            </a:lvl8pPr>
            <a:lvl9pPr marL="13794273" indent="0">
              <a:buNone/>
              <a:defRPr sz="6000" b="1"/>
            </a:lvl9pPr>
          </a:lstStyle>
          <a:p>
            <a:pPr lvl="0"/>
            <a:r>
              <a:rPr lang="en-US" smtClean="0"/>
              <a:t>Click to edit Master text styles</a:t>
            </a:r>
          </a:p>
        </p:txBody>
      </p:sp>
      <p:sp>
        <p:nvSpPr>
          <p:cNvPr id="4" name="Content Placeholder 3"/>
          <p:cNvSpPr>
            <a:spLocks noGrp="1"/>
          </p:cNvSpPr>
          <p:nvPr>
            <p:ph sz="half" idx="2"/>
          </p:nvPr>
        </p:nvSpPr>
        <p:spPr>
          <a:xfrm>
            <a:off x="2560320" y="10439400"/>
            <a:ext cx="22625053" cy="18966182"/>
          </a:xfrm>
        </p:spPr>
        <p:txBody>
          <a:bodyPr/>
          <a:lstStyle>
            <a:lvl1pPr>
              <a:defRPr sz="9100"/>
            </a:lvl1pPr>
            <a:lvl2pPr>
              <a:defRPr sz="7500"/>
            </a:lvl2pPr>
            <a:lvl3pPr>
              <a:defRPr sz="68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7" y="7368542"/>
            <a:ext cx="22633940" cy="3070858"/>
          </a:xfrm>
        </p:spPr>
        <p:txBody>
          <a:bodyPr anchor="b"/>
          <a:lstStyle>
            <a:lvl1pPr marL="0" indent="0">
              <a:buNone/>
              <a:defRPr sz="9100" b="1"/>
            </a:lvl1pPr>
            <a:lvl2pPr marL="1724284" indent="0">
              <a:buNone/>
              <a:defRPr sz="7500" b="1"/>
            </a:lvl2pPr>
            <a:lvl3pPr marL="3448568" indent="0">
              <a:buNone/>
              <a:defRPr sz="6800" b="1"/>
            </a:lvl3pPr>
            <a:lvl4pPr marL="5172852" indent="0">
              <a:buNone/>
              <a:defRPr sz="6000" b="1"/>
            </a:lvl4pPr>
            <a:lvl5pPr marL="6897136" indent="0">
              <a:buNone/>
              <a:defRPr sz="6000" b="1"/>
            </a:lvl5pPr>
            <a:lvl6pPr marL="8621420" indent="0">
              <a:buNone/>
              <a:defRPr sz="6000" b="1"/>
            </a:lvl6pPr>
            <a:lvl7pPr marL="10345704" indent="0">
              <a:buNone/>
              <a:defRPr sz="6000" b="1"/>
            </a:lvl7pPr>
            <a:lvl8pPr marL="12069989" indent="0">
              <a:buNone/>
              <a:defRPr sz="6000" b="1"/>
            </a:lvl8pPr>
            <a:lvl9pPr marL="13794273" indent="0">
              <a:buNone/>
              <a:defRPr sz="6000" b="1"/>
            </a:lvl9pPr>
          </a:lstStyle>
          <a:p>
            <a:pPr lvl="0"/>
            <a:r>
              <a:rPr lang="en-US" smtClean="0"/>
              <a:t>Click to edit Master text styles</a:t>
            </a:r>
          </a:p>
        </p:txBody>
      </p:sp>
      <p:sp>
        <p:nvSpPr>
          <p:cNvPr id="6" name="Content Placeholder 5"/>
          <p:cNvSpPr>
            <a:spLocks noGrp="1"/>
          </p:cNvSpPr>
          <p:nvPr>
            <p:ph sz="quarter" idx="4"/>
          </p:nvPr>
        </p:nvSpPr>
        <p:spPr>
          <a:xfrm>
            <a:off x="26012147" y="10439400"/>
            <a:ext cx="22633940" cy="18966182"/>
          </a:xfrm>
        </p:spPr>
        <p:txBody>
          <a:bodyPr/>
          <a:lstStyle>
            <a:lvl1pPr>
              <a:defRPr sz="9100"/>
            </a:lvl1pPr>
            <a:lvl2pPr>
              <a:defRPr sz="7500"/>
            </a:lvl2pPr>
            <a:lvl3pPr>
              <a:defRPr sz="68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0456FA-F14E-E942-9F6F-84EFD28CFFA1}" type="datetimeFigureOut">
              <a:rPr lang="en-US" smtClean="0"/>
              <a:t>6/14/12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03A36-DDB1-F245-8959-EC2C41E68A28}" type="slidenum">
              <a:rPr lang="en-US" smtClean="0"/>
              <a:t>‹#›</a:t>
            </a:fld>
            <a:endParaRPr lang="en-US"/>
          </a:p>
        </p:txBody>
      </p:sp>
    </p:spTree>
    <p:extLst>
      <p:ext uri="{BB962C8B-B14F-4D97-AF65-F5344CB8AC3E}">
        <p14:creationId xmlns:p14="http://schemas.microsoft.com/office/powerpoint/2010/main" val="203043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0456FA-F14E-E942-9F6F-84EFD28CFFA1}" type="datetimeFigureOut">
              <a:rPr lang="en-US" smtClean="0"/>
              <a:t>6/14/12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E03A36-DDB1-F245-8959-EC2C41E68A28}" type="slidenum">
              <a:rPr lang="en-US" smtClean="0"/>
              <a:t>‹#›</a:t>
            </a:fld>
            <a:endParaRPr lang="en-US"/>
          </a:p>
        </p:txBody>
      </p:sp>
    </p:spTree>
    <p:extLst>
      <p:ext uri="{BB962C8B-B14F-4D97-AF65-F5344CB8AC3E}">
        <p14:creationId xmlns:p14="http://schemas.microsoft.com/office/powerpoint/2010/main" val="38429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456FA-F14E-E942-9F6F-84EFD28CFFA1}" type="datetimeFigureOut">
              <a:rPr lang="en-US" smtClean="0"/>
              <a:t>6/14/12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03A36-DDB1-F245-8959-EC2C41E68A28}" type="slidenum">
              <a:rPr lang="en-US" smtClean="0"/>
              <a:t>‹#›</a:t>
            </a:fld>
            <a:endParaRPr lang="en-US"/>
          </a:p>
        </p:txBody>
      </p:sp>
    </p:spTree>
    <p:extLst>
      <p:ext uri="{BB962C8B-B14F-4D97-AF65-F5344CB8AC3E}">
        <p14:creationId xmlns:p14="http://schemas.microsoft.com/office/powerpoint/2010/main" val="192768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5" y="1310640"/>
            <a:ext cx="16846553" cy="5577840"/>
          </a:xfrm>
        </p:spPr>
        <p:txBody>
          <a:bodyPr anchor="b"/>
          <a:lstStyle>
            <a:lvl1pPr algn="l">
              <a:defRPr sz="7500" b="1"/>
            </a:lvl1pPr>
          </a:lstStyle>
          <a:p>
            <a:r>
              <a:rPr lang="en-US" smtClean="0"/>
              <a:t>Click to edit Master title style</a:t>
            </a:r>
            <a:endParaRPr lang="en-US"/>
          </a:p>
        </p:txBody>
      </p:sp>
      <p:sp>
        <p:nvSpPr>
          <p:cNvPr id="3" name="Content Placeholder 2"/>
          <p:cNvSpPr>
            <a:spLocks noGrp="1"/>
          </p:cNvSpPr>
          <p:nvPr>
            <p:ph idx="1"/>
          </p:nvPr>
        </p:nvSpPr>
        <p:spPr>
          <a:xfrm>
            <a:off x="20020280" y="1310643"/>
            <a:ext cx="28625800" cy="28094942"/>
          </a:xfrm>
        </p:spPr>
        <p:txBody>
          <a:bodyPr/>
          <a:lstStyle>
            <a:lvl1pPr>
              <a:defRPr sz="12100"/>
            </a:lvl1pPr>
            <a:lvl2pPr>
              <a:defRPr sz="10600"/>
            </a:lvl2pPr>
            <a:lvl3pPr>
              <a:defRPr sz="91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5" y="6888483"/>
            <a:ext cx="16846553" cy="22517102"/>
          </a:xfrm>
        </p:spPr>
        <p:txBody>
          <a:bodyPr/>
          <a:lstStyle>
            <a:lvl1pPr marL="0" indent="0">
              <a:buNone/>
              <a:defRPr sz="5300"/>
            </a:lvl1pPr>
            <a:lvl2pPr marL="1724284" indent="0">
              <a:buNone/>
              <a:defRPr sz="4500"/>
            </a:lvl2pPr>
            <a:lvl3pPr marL="3448568" indent="0">
              <a:buNone/>
              <a:defRPr sz="3800"/>
            </a:lvl3pPr>
            <a:lvl4pPr marL="5172852" indent="0">
              <a:buNone/>
              <a:defRPr sz="3400"/>
            </a:lvl4pPr>
            <a:lvl5pPr marL="6897136" indent="0">
              <a:buNone/>
              <a:defRPr sz="3400"/>
            </a:lvl5pPr>
            <a:lvl6pPr marL="8621420" indent="0">
              <a:buNone/>
              <a:defRPr sz="3400"/>
            </a:lvl6pPr>
            <a:lvl7pPr marL="10345704" indent="0">
              <a:buNone/>
              <a:defRPr sz="3400"/>
            </a:lvl7pPr>
            <a:lvl8pPr marL="12069989" indent="0">
              <a:buNone/>
              <a:defRPr sz="3400"/>
            </a:lvl8pPr>
            <a:lvl9pPr marL="13794273" indent="0">
              <a:buNone/>
              <a:defRPr sz="3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0456FA-F14E-E942-9F6F-84EFD28CFFA1}" type="datetimeFigureOut">
              <a:rPr lang="en-US" smtClean="0"/>
              <a:t>6/14/12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03A36-DDB1-F245-8959-EC2C41E68A28}" type="slidenum">
              <a:rPr lang="en-US" smtClean="0"/>
              <a:t>‹#›</a:t>
            </a:fld>
            <a:endParaRPr lang="en-US"/>
          </a:p>
        </p:txBody>
      </p:sp>
    </p:spTree>
    <p:extLst>
      <p:ext uri="{BB962C8B-B14F-4D97-AF65-F5344CB8AC3E}">
        <p14:creationId xmlns:p14="http://schemas.microsoft.com/office/powerpoint/2010/main" val="33699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3042880"/>
            <a:ext cx="30723840" cy="2720342"/>
          </a:xfrm>
        </p:spPr>
        <p:txBody>
          <a:bodyPr anchor="b"/>
          <a:lstStyle>
            <a:lvl1pPr algn="l">
              <a:defRPr sz="7500" b="1"/>
            </a:lvl1pPr>
          </a:lstStyle>
          <a:p>
            <a:r>
              <a:rPr lang="en-US" smtClean="0"/>
              <a:t>Click to edit Master title style</a:t>
            </a:r>
            <a:endParaRPr lang="en-US"/>
          </a:p>
        </p:txBody>
      </p:sp>
      <p:sp>
        <p:nvSpPr>
          <p:cNvPr id="3" name="Picture Placeholder 2"/>
          <p:cNvSpPr>
            <a:spLocks noGrp="1"/>
          </p:cNvSpPr>
          <p:nvPr>
            <p:ph type="pic" idx="1"/>
          </p:nvPr>
        </p:nvSpPr>
        <p:spPr>
          <a:xfrm>
            <a:off x="10036813" y="2941320"/>
            <a:ext cx="30723840" cy="19751040"/>
          </a:xfrm>
        </p:spPr>
        <p:txBody>
          <a:bodyPr/>
          <a:lstStyle>
            <a:lvl1pPr marL="0" indent="0">
              <a:buNone/>
              <a:defRPr sz="12100"/>
            </a:lvl1pPr>
            <a:lvl2pPr marL="1724284" indent="0">
              <a:buNone/>
              <a:defRPr sz="10600"/>
            </a:lvl2pPr>
            <a:lvl3pPr marL="3448568" indent="0">
              <a:buNone/>
              <a:defRPr sz="9100"/>
            </a:lvl3pPr>
            <a:lvl4pPr marL="5172852" indent="0">
              <a:buNone/>
              <a:defRPr sz="7500"/>
            </a:lvl4pPr>
            <a:lvl5pPr marL="6897136" indent="0">
              <a:buNone/>
              <a:defRPr sz="7500"/>
            </a:lvl5pPr>
            <a:lvl6pPr marL="8621420" indent="0">
              <a:buNone/>
              <a:defRPr sz="7500"/>
            </a:lvl6pPr>
            <a:lvl7pPr marL="10345704" indent="0">
              <a:buNone/>
              <a:defRPr sz="7500"/>
            </a:lvl7pPr>
            <a:lvl8pPr marL="12069989" indent="0">
              <a:buNone/>
              <a:defRPr sz="7500"/>
            </a:lvl8pPr>
            <a:lvl9pPr marL="13794273" indent="0">
              <a:buNone/>
              <a:defRPr sz="7500"/>
            </a:lvl9pPr>
          </a:lstStyle>
          <a:p>
            <a:endParaRPr lang="en-US"/>
          </a:p>
        </p:txBody>
      </p:sp>
      <p:sp>
        <p:nvSpPr>
          <p:cNvPr id="4" name="Text Placeholder 3"/>
          <p:cNvSpPr>
            <a:spLocks noGrp="1"/>
          </p:cNvSpPr>
          <p:nvPr>
            <p:ph type="body" sz="half" idx="2"/>
          </p:nvPr>
        </p:nvSpPr>
        <p:spPr>
          <a:xfrm>
            <a:off x="10036813" y="25763222"/>
            <a:ext cx="30723840" cy="3863338"/>
          </a:xfrm>
        </p:spPr>
        <p:txBody>
          <a:bodyPr/>
          <a:lstStyle>
            <a:lvl1pPr marL="0" indent="0">
              <a:buNone/>
              <a:defRPr sz="5300"/>
            </a:lvl1pPr>
            <a:lvl2pPr marL="1724284" indent="0">
              <a:buNone/>
              <a:defRPr sz="4500"/>
            </a:lvl2pPr>
            <a:lvl3pPr marL="3448568" indent="0">
              <a:buNone/>
              <a:defRPr sz="3800"/>
            </a:lvl3pPr>
            <a:lvl4pPr marL="5172852" indent="0">
              <a:buNone/>
              <a:defRPr sz="3400"/>
            </a:lvl4pPr>
            <a:lvl5pPr marL="6897136" indent="0">
              <a:buNone/>
              <a:defRPr sz="3400"/>
            </a:lvl5pPr>
            <a:lvl6pPr marL="8621420" indent="0">
              <a:buNone/>
              <a:defRPr sz="3400"/>
            </a:lvl6pPr>
            <a:lvl7pPr marL="10345704" indent="0">
              <a:buNone/>
              <a:defRPr sz="3400"/>
            </a:lvl7pPr>
            <a:lvl8pPr marL="12069989" indent="0">
              <a:buNone/>
              <a:defRPr sz="3400"/>
            </a:lvl8pPr>
            <a:lvl9pPr marL="13794273" indent="0">
              <a:buNone/>
              <a:defRPr sz="3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0456FA-F14E-E942-9F6F-84EFD28CFFA1}" type="datetimeFigureOut">
              <a:rPr lang="en-US" smtClean="0"/>
              <a:t>6/14/12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03A36-DDB1-F245-8959-EC2C41E68A28}" type="slidenum">
              <a:rPr lang="en-US" smtClean="0"/>
              <a:t>‹#›</a:t>
            </a:fld>
            <a:endParaRPr lang="en-US"/>
          </a:p>
        </p:txBody>
      </p:sp>
    </p:spTree>
    <p:extLst>
      <p:ext uri="{BB962C8B-B14F-4D97-AF65-F5344CB8AC3E}">
        <p14:creationId xmlns:p14="http://schemas.microsoft.com/office/powerpoint/2010/main" val="34114083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318262"/>
            <a:ext cx="46085760" cy="5486400"/>
          </a:xfrm>
          <a:prstGeom prst="rect">
            <a:avLst/>
          </a:prstGeom>
        </p:spPr>
        <p:txBody>
          <a:bodyPr vert="horz" lIns="344857" tIns="172428" rIns="344857" bIns="17242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7680963"/>
            <a:ext cx="46085760" cy="21724622"/>
          </a:xfrm>
          <a:prstGeom prst="rect">
            <a:avLst/>
          </a:prstGeom>
        </p:spPr>
        <p:txBody>
          <a:bodyPr vert="horz" lIns="344857" tIns="172428" rIns="344857" bIns="1724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0510482"/>
            <a:ext cx="11948160" cy="1752600"/>
          </a:xfrm>
          <a:prstGeom prst="rect">
            <a:avLst/>
          </a:prstGeom>
        </p:spPr>
        <p:txBody>
          <a:bodyPr vert="horz" lIns="344857" tIns="172428" rIns="344857" bIns="172428" rtlCol="0" anchor="ctr"/>
          <a:lstStyle>
            <a:lvl1pPr algn="l">
              <a:defRPr sz="4500">
                <a:solidFill>
                  <a:schemeClr val="tx1">
                    <a:tint val="75000"/>
                  </a:schemeClr>
                </a:solidFill>
              </a:defRPr>
            </a:lvl1pPr>
          </a:lstStyle>
          <a:p>
            <a:fld id="{360456FA-F14E-E942-9F6F-84EFD28CFFA1}" type="datetimeFigureOut">
              <a:rPr lang="en-US" smtClean="0"/>
              <a:t>6/14/12</a:t>
            </a:fld>
            <a:endParaRPr lang="en-US"/>
          </a:p>
        </p:txBody>
      </p:sp>
      <p:sp>
        <p:nvSpPr>
          <p:cNvPr id="5" name="Footer Placeholder 4"/>
          <p:cNvSpPr>
            <a:spLocks noGrp="1"/>
          </p:cNvSpPr>
          <p:nvPr>
            <p:ph type="ftr" sz="quarter" idx="3"/>
          </p:nvPr>
        </p:nvSpPr>
        <p:spPr>
          <a:xfrm>
            <a:off x="17495520" y="30510482"/>
            <a:ext cx="16215360" cy="1752600"/>
          </a:xfrm>
          <a:prstGeom prst="rect">
            <a:avLst/>
          </a:prstGeom>
        </p:spPr>
        <p:txBody>
          <a:bodyPr vert="horz" lIns="344857" tIns="172428" rIns="344857" bIns="172428" rtlCol="0" anchor="ctr"/>
          <a:lstStyle>
            <a:lvl1pPr algn="ctr">
              <a:defRPr sz="4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0510482"/>
            <a:ext cx="11948160" cy="1752600"/>
          </a:xfrm>
          <a:prstGeom prst="rect">
            <a:avLst/>
          </a:prstGeom>
        </p:spPr>
        <p:txBody>
          <a:bodyPr vert="horz" lIns="344857" tIns="172428" rIns="344857" bIns="172428" rtlCol="0" anchor="ctr"/>
          <a:lstStyle>
            <a:lvl1pPr algn="r">
              <a:defRPr sz="4500">
                <a:solidFill>
                  <a:schemeClr val="tx1">
                    <a:tint val="75000"/>
                  </a:schemeClr>
                </a:solidFill>
              </a:defRPr>
            </a:lvl1pPr>
          </a:lstStyle>
          <a:p>
            <a:fld id="{24E03A36-DDB1-F245-8959-EC2C41E68A28}" type="slidenum">
              <a:rPr lang="en-US" smtClean="0"/>
              <a:t>‹#›</a:t>
            </a:fld>
            <a:endParaRPr lang="en-US"/>
          </a:p>
        </p:txBody>
      </p:sp>
    </p:spTree>
    <p:extLst>
      <p:ext uri="{BB962C8B-B14F-4D97-AF65-F5344CB8AC3E}">
        <p14:creationId xmlns:p14="http://schemas.microsoft.com/office/powerpoint/2010/main" val="262134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724284" rtl="0" eaLnBrk="1" latinLnBrk="0" hangingPunct="1">
        <a:spcBef>
          <a:spcPct val="0"/>
        </a:spcBef>
        <a:buNone/>
        <a:defRPr sz="16600" kern="1200">
          <a:solidFill>
            <a:schemeClr val="tx1"/>
          </a:solidFill>
          <a:latin typeface="+mj-lt"/>
          <a:ea typeface="+mj-ea"/>
          <a:cs typeface="+mj-cs"/>
        </a:defRPr>
      </a:lvl1pPr>
    </p:titleStyle>
    <p:bodyStyle>
      <a:lvl1pPr marL="1293213" indent="-1293213" algn="l" defTabSz="1724284" rtl="0" eaLnBrk="1" latinLnBrk="0" hangingPunct="1">
        <a:spcBef>
          <a:spcPct val="20000"/>
        </a:spcBef>
        <a:buFont typeface="Arial"/>
        <a:buChar char="•"/>
        <a:defRPr sz="12100" kern="1200">
          <a:solidFill>
            <a:schemeClr val="tx1"/>
          </a:solidFill>
          <a:latin typeface="+mn-lt"/>
          <a:ea typeface="+mn-ea"/>
          <a:cs typeface="+mn-cs"/>
        </a:defRPr>
      </a:lvl1pPr>
      <a:lvl2pPr marL="2801962" indent="-1077678" algn="l" defTabSz="1724284" rtl="0" eaLnBrk="1" latinLnBrk="0" hangingPunct="1">
        <a:spcBef>
          <a:spcPct val="20000"/>
        </a:spcBef>
        <a:buFont typeface="Arial"/>
        <a:buChar char="–"/>
        <a:defRPr sz="10600" kern="1200">
          <a:solidFill>
            <a:schemeClr val="tx1"/>
          </a:solidFill>
          <a:latin typeface="+mn-lt"/>
          <a:ea typeface="+mn-ea"/>
          <a:cs typeface="+mn-cs"/>
        </a:defRPr>
      </a:lvl2pPr>
      <a:lvl3pPr marL="4310710" indent="-862142" algn="l" defTabSz="1724284" rtl="0" eaLnBrk="1" latinLnBrk="0" hangingPunct="1">
        <a:spcBef>
          <a:spcPct val="20000"/>
        </a:spcBef>
        <a:buFont typeface="Arial"/>
        <a:buChar char="•"/>
        <a:defRPr sz="9100" kern="1200">
          <a:solidFill>
            <a:schemeClr val="tx1"/>
          </a:solidFill>
          <a:latin typeface="+mn-lt"/>
          <a:ea typeface="+mn-ea"/>
          <a:cs typeface="+mn-cs"/>
        </a:defRPr>
      </a:lvl3pPr>
      <a:lvl4pPr marL="6034994" indent="-862142" algn="l" defTabSz="1724284" rtl="0" eaLnBrk="1" latinLnBrk="0" hangingPunct="1">
        <a:spcBef>
          <a:spcPct val="20000"/>
        </a:spcBef>
        <a:buFont typeface="Arial"/>
        <a:buChar char="–"/>
        <a:defRPr sz="7500" kern="1200">
          <a:solidFill>
            <a:schemeClr val="tx1"/>
          </a:solidFill>
          <a:latin typeface="+mn-lt"/>
          <a:ea typeface="+mn-ea"/>
          <a:cs typeface="+mn-cs"/>
        </a:defRPr>
      </a:lvl4pPr>
      <a:lvl5pPr marL="7759278" indent="-862142" algn="l" defTabSz="1724284" rtl="0" eaLnBrk="1" latinLnBrk="0" hangingPunct="1">
        <a:spcBef>
          <a:spcPct val="20000"/>
        </a:spcBef>
        <a:buFont typeface="Arial"/>
        <a:buChar char="»"/>
        <a:defRPr sz="7500" kern="1200">
          <a:solidFill>
            <a:schemeClr val="tx1"/>
          </a:solidFill>
          <a:latin typeface="+mn-lt"/>
          <a:ea typeface="+mn-ea"/>
          <a:cs typeface="+mn-cs"/>
        </a:defRPr>
      </a:lvl5pPr>
      <a:lvl6pPr marL="9483562" indent="-862142" algn="l" defTabSz="1724284" rtl="0" eaLnBrk="1" latinLnBrk="0" hangingPunct="1">
        <a:spcBef>
          <a:spcPct val="20000"/>
        </a:spcBef>
        <a:buFont typeface="Arial"/>
        <a:buChar char="•"/>
        <a:defRPr sz="7500" kern="1200">
          <a:solidFill>
            <a:schemeClr val="tx1"/>
          </a:solidFill>
          <a:latin typeface="+mn-lt"/>
          <a:ea typeface="+mn-ea"/>
          <a:cs typeface="+mn-cs"/>
        </a:defRPr>
      </a:lvl6pPr>
      <a:lvl7pPr marL="11207847" indent="-862142" algn="l" defTabSz="1724284" rtl="0" eaLnBrk="1" latinLnBrk="0" hangingPunct="1">
        <a:spcBef>
          <a:spcPct val="20000"/>
        </a:spcBef>
        <a:buFont typeface="Arial"/>
        <a:buChar char="•"/>
        <a:defRPr sz="7500" kern="1200">
          <a:solidFill>
            <a:schemeClr val="tx1"/>
          </a:solidFill>
          <a:latin typeface="+mn-lt"/>
          <a:ea typeface="+mn-ea"/>
          <a:cs typeface="+mn-cs"/>
        </a:defRPr>
      </a:lvl7pPr>
      <a:lvl8pPr marL="12932131" indent="-862142" algn="l" defTabSz="1724284" rtl="0" eaLnBrk="1" latinLnBrk="0" hangingPunct="1">
        <a:spcBef>
          <a:spcPct val="20000"/>
        </a:spcBef>
        <a:buFont typeface="Arial"/>
        <a:buChar char="•"/>
        <a:defRPr sz="7500" kern="1200">
          <a:solidFill>
            <a:schemeClr val="tx1"/>
          </a:solidFill>
          <a:latin typeface="+mn-lt"/>
          <a:ea typeface="+mn-ea"/>
          <a:cs typeface="+mn-cs"/>
        </a:defRPr>
      </a:lvl8pPr>
      <a:lvl9pPr marL="14656415" indent="-862142" algn="l" defTabSz="1724284" rtl="0" eaLnBrk="1" latinLnBrk="0" hangingPunct="1">
        <a:spcBef>
          <a:spcPct val="20000"/>
        </a:spcBef>
        <a:buFont typeface="Arial"/>
        <a:buChar char="•"/>
        <a:defRPr sz="7500" kern="1200">
          <a:solidFill>
            <a:schemeClr val="tx1"/>
          </a:solidFill>
          <a:latin typeface="+mn-lt"/>
          <a:ea typeface="+mn-ea"/>
          <a:cs typeface="+mn-cs"/>
        </a:defRPr>
      </a:lvl9pPr>
    </p:bodyStyle>
    <p:otherStyle>
      <a:defPPr>
        <a:defRPr lang="en-US"/>
      </a:defPPr>
      <a:lvl1pPr marL="0" algn="l" defTabSz="1724284" rtl="0" eaLnBrk="1" latinLnBrk="0" hangingPunct="1">
        <a:defRPr sz="6800" kern="1200">
          <a:solidFill>
            <a:schemeClr val="tx1"/>
          </a:solidFill>
          <a:latin typeface="+mn-lt"/>
          <a:ea typeface="+mn-ea"/>
          <a:cs typeface="+mn-cs"/>
        </a:defRPr>
      </a:lvl1pPr>
      <a:lvl2pPr marL="1724284" algn="l" defTabSz="1724284" rtl="0" eaLnBrk="1" latinLnBrk="0" hangingPunct="1">
        <a:defRPr sz="6800" kern="1200">
          <a:solidFill>
            <a:schemeClr val="tx1"/>
          </a:solidFill>
          <a:latin typeface="+mn-lt"/>
          <a:ea typeface="+mn-ea"/>
          <a:cs typeface="+mn-cs"/>
        </a:defRPr>
      </a:lvl2pPr>
      <a:lvl3pPr marL="3448568" algn="l" defTabSz="1724284" rtl="0" eaLnBrk="1" latinLnBrk="0" hangingPunct="1">
        <a:defRPr sz="6800" kern="1200">
          <a:solidFill>
            <a:schemeClr val="tx1"/>
          </a:solidFill>
          <a:latin typeface="+mn-lt"/>
          <a:ea typeface="+mn-ea"/>
          <a:cs typeface="+mn-cs"/>
        </a:defRPr>
      </a:lvl3pPr>
      <a:lvl4pPr marL="5172852" algn="l" defTabSz="1724284" rtl="0" eaLnBrk="1" latinLnBrk="0" hangingPunct="1">
        <a:defRPr sz="6800" kern="1200">
          <a:solidFill>
            <a:schemeClr val="tx1"/>
          </a:solidFill>
          <a:latin typeface="+mn-lt"/>
          <a:ea typeface="+mn-ea"/>
          <a:cs typeface="+mn-cs"/>
        </a:defRPr>
      </a:lvl4pPr>
      <a:lvl5pPr marL="6897136" algn="l" defTabSz="1724284" rtl="0" eaLnBrk="1" latinLnBrk="0" hangingPunct="1">
        <a:defRPr sz="6800" kern="1200">
          <a:solidFill>
            <a:schemeClr val="tx1"/>
          </a:solidFill>
          <a:latin typeface="+mn-lt"/>
          <a:ea typeface="+mn-ea"/>
          <a:cs typeface="+mn-cs"/>
        </a:defRPr>
      </a:lvl5pPr>
      <a:lvl6pPr marL="8621420" algn="l" defTabSz="1724284" rtl="0" eaLnBrk="1" latinLnBrk="0" hangingPunct="1">
        <a:defRPr sz="6800" kern="1200">
          <a:solidFill>
            <a:schemeClr val="tx1"/>
          </a:solidFill>
          <a:latin typeface="+mn-lt"/>
          <a:ea typeface="+mn-ea"/>
          <a:cs typeface="+mn-cs"/>
        </a:defRPr>
      </a:lvl6pPr>
      <a:lvl7pPr marL="10345704" algn="l" defTabSz="1724284" rtl="0" eaLnBrk="1" latinLnBrk="0" hangingPunct="1">
        <a:defRPr sz="6800" kern="1200">
          <a:solidFill>
            <a:schemeClr val="tx1"/>
          </a:solidFill>
          <a:latin typeface="+mn-lt"/>
          <a:ea typeface="+mn-ea"/>
          <a:cs typeface="+mn-cs"/>
        </a:defRPr>
      </a:lvl7pPr>
      <a:lvl8pPr marL="12069989" algn="l" defTabSz="1724284" rtl="0" eaLnBrk="1" latinLnBrk="0" hangingPunct="1">
        <a:defRPr sz="6800" kern="1200">
          <a:solidFill>
            <a:schemeClr val="tx1"/>
          </a:solidFill>
          <a:latin typeface="+mn-lt"/>
          <a:ea typeface="+mn-ea"/>
          <a:cs typeface="+mn-cs"/>
        </a:defRPr>
      </a:lvl8pPr>
      <a:lvl9pPr marL="13794273" algn="l" defTabSz="1724284" rtl="0" eaLnBrk="1" latinLnBrk="0" hangingPunct="1">
        <a:defRPr sz="6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206400" cy="3865444"/>
          </a:xfrm>
          <a:prstGeom prst="rect">
            <a:avLst/>
          </a:prstGeom>
        </p:spPr>
      </p:pic>
      <p:pic>
        <p:nvPicPr>
          <p:cNvPr id="2" name="Picture 1" descr="bott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32656"/>
            <a:ext cx="51206400" cy="3285744"/>
          </a:xfrm>
          <a:prstGeom prst="rect">
            <a:avLst/>
          </a:prstGeom>
        </p:spPr>
      </p:pic>
      <p:pic>
        <p:nvPicPr>
          <p:cNvPr id="3" name="Picture 2" descr="WHOImarkK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98115" y="30265665"/>
            <a:ext cx="7658760" cy="2129372"/>
          </a:xfrm>
          <a:prstGeom prst="rect">
            <a:avLst/>
          </a:prstGeom>
        </p:spPr>
      </p:pic>
      <p:sp>
        <p:nvSpPr>
          <p:cNvPr id="6" name="TextBox 5"/>
          <p:cNvSpPr txBox="1"/>
          <p:nvPr/>
        </p:nvSpPr>
        <p:spPr>
          <a:xfrm>
            <a:off x="973646" y="84664"/>
            <a:ext cx="49147984" cy="3170099"/>
          </a:xfrm>
          <a:prstGeom prst="rect">
            <a:avLst/>
          </a:prstGeom>
          <a:noFill/>
        </p:spPr>
        <p:txBody>
          <a:bodyPr wrap="square" rtlCol="0">
            <a:spAutoFit/>
          </a:bodyPr>
          <a:lstStyle/>
          <a:p>
            <a:r>
              <a:rPr lang="en-US" sz="20000" dirty="0" smtClean="0">
                <a:solidFill>
                  <a:schemeClr val="bg1"/>
                </a:solidFill>
              </a:rPr>
              <a:t>Full Title of your Poster Here</a:t>
            </a:r>
            <a:endParaRPr lang="en-US" sz="20000" dirty="0">
              <a:solidFill>
                <a:schemeClr val="bg1"/>
              </a:solidFill>
            </a:endParaRPr>
          </a:p>
        </p:txBody>
      </p:sp>
      <p:sp>
        <p:nvSpPr>
          <p:cNvPr id="7" name="TextBox 6"/>
          <p:cNvSpPr txBox="1"/>
          <p:nvPr/>
        </p:nvSpPr>
        <p:spPr>
          <a:xfrm>
            <a:off x="11101685" y="4441280"/>
            <a:ext cx="9143813" cy="8593801"/>
          </a:xfrm>
          <a:prstGeom prst="rect">
            <a:avLst/>
          </a:prstGeom>
          <a:noFill/>
        </p:spPr>
        <p:txBody>
          <a:bodyPr wrap="square" rtlCol="0">
            <a:spAutoFit/>
          </a:bodyPr>
          <a:lstStyle/>
          <a:p>
            <a:r>
              <a:rPr lang="en-US" dirty="0" smtClean="0">
                <a:solidFill>
                  <a:schemeClr val="accent1"/>
                </a:solidFill>
              </a:rPr>
              <a:t>Methods</a:t>
            </a:r>
          </a:p>
          <a:p>
            <a:pPr>
              <a:lnSpc>
                <a:spcPct val="150000"/>
              </a:lnSpc>
              <a:spcAft>
                <a:spcPts val="1200"/>
              </a:spcAft>
            </a:pPr>
            <a:r>
              <a:rPr lang="ro-RO" sz="2800" baseline="30000" dirty="0"/>
              <a:t>Optat laborionse molor audis exerspe rferio cullabo. Occum illic to voluptium, quo volorepudiam untusam et voloratectur re lab idusand ebitem que vel et es auta prepernam undi ut ma con culliquiatur sequas vita voloria et il molest esequis aciti dis venetur, occullu ptaquiae cusam hari conecepror alibus eum que la quistis et ius, vollabo rectotae con por samendus et eaquos etur moluptae seritatur rem laccusae peligni berchici dolupta duciet eaquam, odictotat laborer chilit velestius con pario is dolori comnis sequidit ut voluptam, ut eate laborro cone doluptasimi, officit endunti isimaionemod et aut magnatio te senda volesse quasped quos et fuga. Nemolup tatempo ribusant aut ut el id eseniscimi, ex elitaqu aescilitio maximini blat dempor aboreiur?</a:t>
            </a:r>
          </a:p>
          <a:p>
            <a:pPr>
              <a:lnSpc>
                <a:spcPct val="150000"/>
              </a:lnSpc>
              <a:spcAft>
                <a:spcPts val="1200"/>
              </a:spcAft>
            </a:pPr>
            <a:r>
              <a:rPr lang="ro-RO" sz="2800" baseline="30000" dirty="0"/>
              <a:t>Porendunt es sequam accae officipiet rem intem ne num nitatur, occuptat et vel ipsum re landaerum velessitate niti idunt</a:t>
            </a:r>
            <a:r>
              <a:rPr lang="ro-RO" sz="2800" baseline="30000" dirty="0" smtClean="0"/>
              <a:t>. </a:t>
            </a:r>
            <a:r>
              <a:rPr lang="fr-FR" sz="2800" baseline="30000" dirty="0" err="1" smtClean="0"/>
              <a:t>volupta</a:t>
            </a:r>
            <a:r>
              <a:rPr lang="fr-FR" sz="2800" baseline="30000" dirty="0" smtClean="0"/>
              <a:t> </a:t>
            </a:r>
            <a:r>
              <a:rPr lang="fr-FR" sz="2800" baseline="30000" dirty="0"/>
              <a:t>et </a:t>
            </a:r>
            <a:r>
              <a:rPr lang="fr-FR" sz="2800" baseline="30000" dirty="0" err="1"/>
              <a:t>iur</a:t>
            </a:r>
            <a:r>
              <a:rPr lang="fr-FR" sz="2800" baseline="30000" dirty="0"/>
              <a:t> </a:t>
            </a:r>
            <a:r>
              <a:rPr lang="fr-FR" sz="2800" baseline="30000" dirty="0" err="1"/>
              <a:t>alique</a:t>
            </a:r>
            <a:r>
              <a:rPr lang="fr-FR" sz="2800" baseline="30000" dirty="0"/>
              <a:t> </a:t>
            </a:r>
            <a:r>
              <a:rPr lang="fr-FR" sz="2800" baseline="30000" dirty="0" err="1"/>
              <a:t>volum</a:t>
            </a:r>
            <a:r>
              <a:rPr lang="fr-FR" sz="2800" baseline="30000" dirty="0"/>
              <a:t> </a:t>
            </a:r>
            <a:r>
              <a:rPr lang="fr-FR" sz="2800" baseline="30000" dirty="0" err="1"/>
              <a:t>eos</a:t>
            </a:r>
            <a:r>
              <a:rPr lang="fr-FR" sz="2800" baseline="30000" dirty="0"/>
              <a:t> </a:t>
            </a:r>
            <a:r>
              <a:rPr lang="fr-FR" sz="2800" baseline="30000" dirty="0" err="1"/>
              <a:t>aut</a:t>
            </a:r>
            <a:r>
              <a:rPr lang="fr-FR" sz="2800" baseline="30000" dirty="0"/>
              <a:t> lis </a:t>
            </a:r>
            <a:r>
              <a:rPr lang="fr-FR" sz="2800" baseline="30000" dirty="0" err="1"/>
              <a:t>ipsus</a:t>
            </a:r>
            <a:r>
              <a:rPr lang="fr-FR" sz="2800" baseline="30000" dirty="0"/>
              <a:t> </a:t>
            </a:r>
            <a:r>
              <a:rPr lang="fr-FR" sz="2800" baseline="30000" dirty="0" err="1"/>
              <a:t>modi</a:t>
            </a:r>
            <a:r>
              <a:rPr lang="fr-FR" sz="2800" baseline="30000" dirty="0"/>
              <a:t> </a:t>
            </a:r>
            <a:r>
              <a:rPr lang="fr-FR" sz="2800" baseline="30000" dirty="0" err="1"/>
              <a:t>occatet</a:t>
            </a:r>
            <a:r>
              <a:rPr lang="fr-FR" sz="2800" baseline="30000" dirty="0"/>
              <a:t> accus </a:t>
            </a:r>
            <a:r>
              <a:rPr lang="fr-FR" sz="2800" baseline="30000" dirty="0" err="1"/>
              <a:t>quatum</a:t>
            </a:r>
            <a:r>
              <a:rPr lang="fr-FR" sz="2800" baseline="30000" dirty="0"/>
              <a:t> qui </a:t>
            </a:r>
            <a:r>
              <a:rPr lang="fr-FR" sz="2800" baseline="30000" dirty="0" err="1"/>
              <a:t>andipsum</a:t>
            </a:r>
            <a:r>
              <a:rPr lang="fr-FR" sz="2800" baseline="30000" dirty="0"/>
              <a:t> </a:t>
            </a:r>
            <a:r>
              <a:rPr lang="fr-FR" sz="2800" baseline="30000" dirty="0" err="1"/>
              <a:t>nis</a:t>
            </a:r>
            <a:r>
              <a:rPr lang="fr-FR" sz="2800" baseline="30000" dirty="0"/>
              <a:t> </a:t>
            </a:r>
            <a:r>
              <a:rPr lang="fr-FR" sz="2800" baseline="30000" dirty="0" err="1"/>
              <a:t>evenihi</a:t>
            </a:r>
            <a:r>
              <a:rPr lang="fr-FR" sz="2800" baseline="30000" dirty="0"/>
              <a:t> </a:t>
            </a:r>
            <a:r>
              <a:rPr lang="fr-FR" sz="2800" baseline="30000" dirty="0" err="1"/>
              <a:t>llatusciisin</a:t>
            </a:r>
            <a:r>
              <a:rPr lang="fr-FR" sz="2800" baseline="30000" dirty="0"/>
              <a:t> </a:t>
            </a:r>
            <a:r>
              <a:rPr lang="fr-FR" sz="2800" baseline="30000" dirty="0" err="1"/>
              <a:t>eum</a:t>
            </a:r>
            <a:r>
              <a:rPr lang="fr-FR" sz="2800" baseline="30000" dirty="0"/>
              <a:t> </a:t>
            </a:r>
            <a:r>
              <a:rPr lang="fr-FR" sz="2800" baseline="30000" dirty="0" err="1"/>
              <a:t>nonsequam</a:t>
            </a:r>
            <a:r>
              <a:rPr lang="fr-FR" sz="2800" baseline="30000" dirty="0"/>
              <a:t> labo. Ut </a:t>
            </a:r>
            <a:r>
              <a:rPr lang="fr-FR" sz="2800" baseline="30000" dirty="0" err="1"/>
              <a:t>modi</a:t>
            </a:r>
            <a:r>
              <a:rPr lang="fr-FR" sz="2800" baseline="30000" dirty="0"/>
              <a:t> </a:t>
            </a:r>
            <a:r>
              <a:rPr lang="fr-FR" sz="2800" baseline="30000" dirty="0" err="1"/>
              <a:t>beaqui</a:t>
            </a:r>
            <a:r>
              <a:rPr lang="fr-FR" sz="2800" baseline="30000" dirty="0"/>
              <a:t> </a:t>
            </a:r>
            <a:r>
              <a:rPr lang="fr-FR" sz="2800" baseline="30000" dirty="0" err="1"/>
              <a:t>volore</a:t>
            </a:r>
            <a:r>
              <a:rPr lang="fr-FR" sz="2800" baseline="30000" dirty="0"/>
              <a:t> </a:t>
            </a:r>
            <a:r>
              <a:rPr lang="fr-FR" sz="2800" baseline="30000" dirty="0" err="1"/>
              <a:t>venderum</a:t>
            </a:r>
            <a:r>
              <a:rPr lang="fr-FR" sz="2800" baseline="30000" dirty="0"/>
              <a:t> </a:t>
            </a:r>
            <a:r>
              <a:rPr lang="fr-FR" sz="2800" baseline="30000" dirty="0" err="1"/>
              <a:t>ea</a:t>
            </a:r>
            <a:r>
              <a:rPr lang="fr-FR" sz="2800" baseline="30000" dirty="0"/>
              <a:t> </a:t>
            </a:r>
            <a:r>
              <a:rPr lang="fr-FR" sz="2800" baseline="30000" dirty="0" err="1"/>
              <a:t>verspis</a:t>
            </a:r>
            <a:r>
              <a:rPr lang="fr-FR" sz="2800" baseline="30000" dirty="0"/>
              <a:t> </a:t>
            </a:r>
            <a:r>
              <a:rPr lang="fr-FR" sz="2800" baseline="30000" dirty="0" err="1"/>
              <a:t>eatis</a:t>
            </a:r>
            <a:r>
              <a:rPr lang="fr-FR" sz="2800" baseline="30000" dirty="0"/>
              <a:t> </a:t>
            </a:r>
            <a:r>
              <a:rPr lang="fr-FR" sz="2800" baseline="30000" dirty="0" err="1"/>
              <a:t>quam</a:t>
            </a:r>
            <a:r>
              <a:rPr lang="fr-FR" sz="2800" baseline="30000" dirty="0"/>
              <a:t>, ut </a:t>
            </a:r>
            <a:r>
              <a:rPr lang="fr-FR" sz="2800" baseline="30000" dirty="0" err="1"/>
              <a:t>laboriam</a:t>
            </a:r>
            <a:r>
              <a:rPr lang="fr-FR" sz="2800" baseline="30000" dirty="0"/>
              <a:t> </a:t>
            </a:r>
            <a:r>
              <a:rPr lang="fr-FR" sz="2800" baseline="30000" dirty="0" err="1"/>
              <a:t>ressit</a:t>
            </a:r>
            <a:r>
              <a:rPr lang="fr-FR" sz="2800" baseline="30000" dirty="0"/>
              <a:t>, que </a:t>
            </a:r>
            <a:r>
              <a:rPr lang="fr-FR" sz="2800" baseline="30000" dirty="0" err="1"/>
              <a:t>laborem</a:t>
            </a:r>
            <a:r>
              <a:rPr lang="fr-FR" sz="2800" baseline="30000" dirty="0"/>
              <a:t> et </a:t>
            </a:r>
            <a:r>
              <a:rPr lang="fr-FR" sz="2800" baseline="30000" dirty="0" err="1"/>
              <a:t>quae</a:t>
            </a:r>
            <a:r>
              <a:rPr lang="fr-FR" sz="2800" baseline="30000" dirty="0"/>
              <a:t> </a:t>
            </a:r>
            <a:r>
              <a:rPr lang="fr-FR" sz="2800" baseline="30000" dirty="0" err="1"/>
              <a:t>voleseque</a:t>
            </a:r>
            <a:r>
              <a:rPr lang="fr-FR" sz="2800" baseline="30000" dirty="0"/>
              <a:t> </a:t>
            </a:r>
            <a:r>
              <a:rPr lang="fr-FR" sz="2800" baseline="30000" dirty="0" err="1"/>
              <a:t>offic</a:t>
            </a:r>
            <a:r>
              <a:rPr lang="fr-FR" sz="2800" baseline="30000" dirty="0"/>
              <a:t> te </a:t>
            </a:r>
            <a:r>
              <a:rPr lang="fr-FR" sz="2800" baseline="30000" dirty="0" err="1"/>
              <a:t>pariate</a:t>
            </a:r>
            <a:r>
              <a:rPr lang="fr-FR" sz="2800" baseline="30000" dirty="0"/>
              <a:t> </a:t>
            </a:r>
            <a:r>
              <a:rPr lang="fr-FR" sz="2800" baseline="30000" dirty="0" err="1"/>
              <a:t>verisqui</a:t>
            </a:r>
            <a:r>
              <a:rPr lang="fr-FR" sz="2800" baseline="30000" dirty="0"/>
              <a:t> volo </a:t>
            </a:r>
            <a:r>
              <a:rPr lang="fr-FR" sz="2800" baseline="30000" dirty="0" err="1"/>
              <a:t>offic</a:t>
            </a:r>
            <a:r>
              <a:rPr lang="fr-FR" sz="2800" baseline="30000" dirty="0"/>
              <a:t> </a:t>
            </a:r>
            <a:r>
              <a:rPr lang="fr-FR" sz="2800" baseline="30000" dirty="0" err="1"/>
              <a:t>temodis</a:t>
            </a:r>
            <a:r>
              <a:rPr lang="fr-FR" sz="2800" baseline="30000" dirty="0"/>
              <a:t> apis </a:t>
            </a:r>
            <a:r>
              <a:rPr lang="fr-FR" sz="2800" baseline="30000" dirty="0" err="1"/>
              <a:t>endio</a:t>
            </a:r>
            <a:r>
              <a:rPr lang="fr-FR" sz="2800" baseline="30000" dirty="0"/>
              <a:t> dit </a:t>
            </a:r>
            <a:r>
              <a:rPr lang="fr-FR" sz="2800" baseline="30000" dirty="0" err="1"/>
              <a:t>omnimin</a:t>
            </a:r>
            <a:r>
              <a:rPr lang="fr-FR" sz="2800" baseline="30000" dirty="0"/>
              <a:t> </a:t>
            </a:r>
            <a:r>
              <a:rPr lang="fr-FR" sz="2800" baseline="30000" dirty="0" err="1"/>
              <a:t>ctisto</a:t>
            </a:r>
            <a:r>
              <a:rPr lang="fr-FR" sz="2800" baseline="30000" dirty="0"/>
              <a:t> que </a:t>
            </a:r>
            <a:r>
              <a:rPr lang="fr-FR" sz="2800" baseline="30000" dirty="0" err="1"/>
              <a:t>elecusci</a:t>
            </a:r>
            <a:r>
              <a:rPr lang="fr-FR" sz="2800" baseline="30000" dirty="0"/>
              <a:t> </a:t>
            </a:r>
            <a:r>
              <a:rPr lang="fr-FR" sz="2800" baseline="30000" dirty="0" err="1"/>
              <a:t>ulpa</a:t>
            </a:r>
            <a:r>
              <a:rPr lang="fr-FR" sz="2800" baseline="30000" dirty="0"/>
              <a:t> </a:t>
            </a:r>
            <a:r>
              <a:rPr lang="fr-FR" sz="2800" baseline="30000" dirty="0" err="1"/>
              <a:t>dolupta</a:t>
            </a:r>
            <a:r>
              <a:rPr lang="fr-FR" sz="2800" baseline="30000" dirty="0"/>
              <a:t> </a:t>
            </a:r>
            <a:r>
              <a:rPr lang="fr-FR" sz="2800" baseline="30000" dirty="0" err="1"/>
              <a:t>tibeaqui</a:t>
            </a:r>
            <a:r>
              <a:rPr lang="fr-FR" sz="2800" baseline="30000" dirty="0"/>
              <a:t> cum </a:t>
            </a:r>
            <a:r>
              <a:rPr lang="fr-FR" sz="2800" baseline="30000" dirty="0" err="1"/>
              <a:t>voluptae</a:t>
            </a:r>
            <a:r>
              <a:rPr lang="fr-FR" sz="2800" baseline="30000" dirty="0"/>
              <a:t> </a:t>
            </a:r>
            <a:r>
              <a:rPr lang="fr-FR" sz="2800" baseline="30000" dirty="0" err="1"/>
              <a:t>volorep</a:t>
            </a:r>
            <a:r>
              <a:rPr lang="fr-FR" sz="2800" baseline="30000" dirty="0"/>
              <a:t> </a:t>
            </a:r>
            <a:r>
              <a:rPr lang="fr-FR" sz="2800" baseline="30000" dirty="0" err="1"/>
              <a:t>rectem</a:t>
            </a:r>
            <a:r>
              <a:rPr lang="fr-FR" sz="2800" baseline="30000" dirty="0"/>
              <a:t> ex </a:t>
            </a:r>
            <a:r>
              <a:rPr lang="fr-FR" sz="2800" baseline="30000" dirty="0" err="1"/>
              <a:t>eos</a:t>
            </a:r>
            <a:r>
              <a:rPr lang="fr-FR" sz="2800" baseline="30000" dirty="0"/>
              <a:t> qui </a:t>
            </a:r>
            <a:r>
              <a:rPr lang="fr-FR" sz="2800" baseline="30000" dirty="0" err="1"/>
              <a:t>dolupta</a:t>
            </a:r>
            <a:r>
              <a:rPr lang="fr-FR" sz="2800" baseline="30000" dirty="0"/>
              <a:t> qui </a:t>
            </a:r>
            <a:r>
              <a:rPr lang="fr-FR" sz="2800" baseline="30000" dirty="0" err="1"/>
              <a:t>comnitaqui</a:t>
            </a:r>
            <a:r>
              <a:rPr lang="fr-FR" sz="2800" baseline="30000" dirty="0"/>
              <a:t> </a:t>
            </a:r>
            <a:r>
              <a:rPr lang="fr-FR" sz="2800" baseline="30000" dirty="0" err="1"/>
              <a:t>optisiti</a:t>
            </a:r>
            <a:r>
              <a:rPr lang="fr-FR" sz="2800" baseline="30000" dirty="0"/>
              <a:t> </a:t>
            </a:r>
            <a:r>
              <a:rPr lang="fr-FR" sz="2800" baseline="30000" dirty="0" err="1"/>
              <a:t>isinum</a:t>
            </a:r>
            <a:r>
              <a:rPr lang="fr-FR" sz="2800" baseline="30000" dirty="0"/>
              <a:t> </a:t>
            </a:r>
            <a:r>
              <a:rPr lang="fr-FR" sz="2800" baseline="30000" dirty="0" err="1"/>
              <a:t>aut</a:t>
            </a:r>
            <a:r>
              <a:rPr lang="fr-FR" sz="2800" baseline="30000" dirty="0"/>
              <a:t> </a:t>
            </a:r>
            <a:r>
              <a:rPr lang="fr-FR" sz="2800" baseline="30000" dirty="0" err="1"/>
              <a:t>molorep</a:t>
            </a:r>
            <a:r>
              <a:rPr lang="fr-FR" sz="2800" baseline="30000" dirty="0"/>
              <a:t> </a:t>
            </a:r>
            <a:r>
              <a:rPr lang="fr-FR" sz="2800" baseline="30000" dirty="0" err="1"/>
              <a:t>tatasperatus</a:t>
            </a:r>
            <a:r>
              <a:rPr lang="fr-FR" sz="2800" baseline="30000" dirty="0"/>
              <a:t> </a:t>
            </a:r>
            <a:r>
              <a:rPr lang="fr-FR" sz="2800" baseline="30000" dirty="0" err="1"/>
              <a:t>eaquam</a:t>
            </a:r>
            <a:r>
              <a:rPr lang="fr-FR" sz="2800" baseline="30000" dirty="0"/>
              <a:t> </a:t>
            </a:r>
            <a:r>
              <a:rPr lang="fr-FR" sz="2800" baseline="30000" dirty="0" err="1"/>
              <a:t>nectius</a:t>
            </a:r>
            <a:r>
              <a:rPr lang="fr-FR" sz="2800" baseline="30000" dirty="0"/>
              <a:t> sa </a:t>
            </a:r>
            <a:r>
              <a:rPr lang="fr-FR" sz="2800" baseline="30000" dirty="0" err="1"/>
              <a:t>dolupti</a:t>
            </a:r>
            <a:r>
              <a:rPr lang="fr-FR" sz="2800" baseline="30000" dirty="0"/>
              <a:t> </a:t>
            </a:r>
            <a:r>
              <a:rPr lang="fr-FR" sz="2800" baseline="30000" dirty="0" err="1"/>
              <a:t>reperit</a:t>
            </a:r>
            <a:r>
              <a:rPr lang="fr-FR" sz="2800" baseline="30000" dirty="0"/>
              <a:t> </a:t>
            </a:r>
            <a:r>
              <a:rPr lang="fr-FR" sz="2800" baseline="30000" dirty="0" err="1"/>
              <a:t>odi</a:t>
            </a:r>
            <a:r>
              <a:rPr lang="fr-FR" sz="2800" baseline="30000" dirty="0"/>
              <a:t> ra </a:t>
            </a:r>
            <a:r>
              <a:rPr lang="fr-FR" sz="2800" baseline="30000" dirty="0" err="1"/>
              <a:t>quas</a:t>
            </a:r>
            <a:r>
              <a:rPr lang="fr-FR" sz="2800" baseline="30000" dirty="0"/>
              <a:t> </a:t>
            </a:r>
            <a:r>
              <a:rPr lang="fr-FR" sz="2800" baseline="30000" dirty="0" err="1"/>
              <a:t>aut</a:t>
            </a:r>
            <a:r>
              <a:rPr lang="fr-FR" sz="2800" baseline="30000" dirty="0"/>
              <a:t> </a:t>
            </a:r>
            <a:r>
              <a:rPr lang="fr-FR" sz="2800" baseline="30000" dirty="0" err="1"/>
              <a:t>eum</a:t>
            </a:r>
            <a:r>
              <a:rPr lang="fr-FR" sz="2800" baseline="30000" dirty="0"/>
              <a:t> as de </a:t>
            </a:r>
            <a:r>
              <a:rPr lang="fr-FR" sz="2800" baseline="30000" dirty="0" err="1"/>
              <a:t>sincium</a:t>
            </a:r>
            <a:r>
              <a:rPr lang="fr-FR" sz="2800" baseline="30000" dirty="0"/>
              <a:t> in </a:t>
            </a:r>
            <a:r>
              <a:rPr lang="fr-FR" sz="2800" baseline="30000" dirty="0" err="1"/>
              <a:t>ent</a:t>
            </a:r>
            <a:r>
              <a:rPr lang="fr-FR" sz="2800" baseline="30000" dirty="0"/>
              <a:t> </a:t>
            </a:r>
            <a:r>
              <a:rPr lang="fr-FR" sz="2800" baseline="30000" dirty="0" err="1"/>
              <a:t>quam</a:t>
            </a:r>
            <a:r>
              <a:rPr lang="fr-FR" sz="2800" baseline="30000" dirty="0"/>
              <a:t> </a:t>
            </a:r>
            <a:r>
              <a:rPr lang="fr-FR" sz="2800" baseline="30000" dirty="0" err="1"/>
              <a:t>aruptis</a:t>
            </a:r>
            <a:r>
              <a:rPr lang="fr-FR" sz="2800" baseline="30000" dirty="0"/>
              <a:t> </a:t>
            </a:r>
            <a:r>
              <a:rPr lang="fr-FR" sz="2800" baseline="30000" dirty="0" err="1"/>
              <a:t>cus</a:t>
            </a:r>
            <a:r>
              <a:rPr lang="fr-FR" sz="2800" baseline="30000" dirty="0"/>
              <a:t>.</a:t>
            </a:r>
          </a:p>
        </p:txBody>
      </p:sp>
      <p:sp>
        <p:nvSpPr>
          <p:cNvPr id="8" name="Rectangle 7"/>
          <p:cNvSpPr/>
          <p:nvPr/>
        </p:nvSpPr>
        <p:spPr>
          <a:xfrm>
            <a:off x="1142974" y="14054716"/>
            <a:ext cx="9143813" cy="132534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142974" y="27539851"/>
            <a:ext cx="9143813" cy="1796646"/>
          </a:xfrm>
          <a:prstGeom prst="rect">
            <a:avLst/>
          </a:prstGeom>
          <a:noFill/>
        </p:spPr>
        <p:txBody>
          <a:bodyPr wrap="square" rtlCol="0">
            <a:spAutoFit/>
          </a:bodyPr>
          <a:lstStyle/>
          <a:p>
            <a:pPr>
              <a:lnSpc>
                <a:spcPts val="2700"/>
              </a:lnSpc>
            </a:pPr>
            <a:r>
              <a:rPr lang="fr-FR" sz="1800" i="1" baseline="30000" dirty="0" err="1"/>
              <a:t>Ceratiur</a:t>
            </a:r>
            <a:r>
              <a:rPr lang="fr-FR" sz="1800" i="1" baseline="30000" dirty="0"/>
              <a:t> si </a:t>
            </a:r>
            <a:r>
              <a:rPr lang="fr-FR" sz="1800" i="1" baseline="30000" dirty="0" err="1"/>
              <a:t>sequi</a:t>
            </a:r>
            <a:r>
              <a:rPr lang="fr-FR" sz="1800" i="1" baseline="30000" dirty="0"/>
              <a:t> </a:t>
            </a:r>
            <a:r>
              <a:rPr lang="fr-FR" sz="1800" i="1" baseline="30000" dirty="0" err="1"/>
              <a:t>dem</a:t>
            </a:r>
            <a:r>
              <a:rPr lang="fr-FR" sz="1800" i="1" baseline="30000" dirty="0"/>
              <a:t> </a:t>
            </a:r>
            <a:r>
              <a:rPr lang="fr-FR" sz="1800" i="1" baseline="30000" dirty="0" err="1"/>
              <a:t>re</a:t>
            </a:r>
            <a:r>
              <a:rPr lang="fr-FR" sz="1800" i="1" baseline="30000" dirty="0"/>
              <a:t> </a:t>
            </a:r>
            <a:r>
              <a:rPr lang="fr-FR" sz="1800" i="1" baseline="30000" dirty="0" err="1"/>
              <a:t>poratus</a:t>
            </a:r>
            <a:r>
              <a:rPr lang="fr-FR" sz="1800" i="1" baseline="30000" dirty="0"/>
              <a:t> que </a:t>
            </a:r>
            <a:r>
              <a:rPr lang="fr-FR" sz="1800" i="1" baseline="30000" dirty="0" err="1"/>
              <a:t>re</a:t>
            </a:r>
            <a:r>
              <a:rPr lang="fr-FR" sz="1800" i="1" baseline="30000" dirty="0"/>
              <a:t> </a:t>
            </a:r>
            <a:r>
              <a:rPr lang="fr-FR" sz="1800" i="1" baseline="30000" dirty="0" err="1"/>
              <a:t>restecto</a:t>
            </a:r>
            <a:r>
              <a:rPr lang="fr-FR" sz="1800" i="1" baseline="30000" dirty="0"/>
              <a:t> </a:t>
            </a:r>
            <a:r>
              <a:rPr lang="fr-FR" sz="1800" i="1" baseline="30000" dirty="0" err="1"/>
              <a:t>torum</a:t>
            </a:r>
            <a:r>
              <a:rPr lang="fr-FR" sz="1800" i="1" baseline="30000" dirty="0"/>
              <a:t> </a:t>
            </a:r>
            <a:r>
              <a:rPr lang="fr-FR" sz="1800" i="1" baseline="30000" dirty="0" err="1"/>
              <a:t>nossit</a:t>
            </a:r>
            <a:r>
              <a:rPr lang="fr-FR" sz="1800" i="1" baseline="30000" dirty="0"/>
              <a:t> </a:t>
            </a:r>
            <a:r>
              <a:rPr lang="fr-FR" sz="1800" i="1" baseline="30000" dirty="0" err="1"/>
              <a:t>ipsam</a:t>
            </a:r>
            <a:r>
              <a:rPr lang="fr-FR" sz="1800" i="1" baseline="30000" dirty="0"/>
              <a:t> </a:t>
            </a:r>
            <a:r>
              <a:rPr lang="fr-FR" sz="1800" i="1" baseline="30000" dirty="0" err="1"/>
              <a:t>quiasinus</a:t>
            </a:r>
            <a:r>
              <a:rPr lang="fr-FR" sz="1800" i="1" baseline="30000" dirty="0"/>
              <a:t> </a:t>
            </a:r>
            <a:r>
              <a:rPr lang="fr-FR" sz="1800" i="1" baseline="30000" dirty="0" err="1"/>
              <a:t>millam</a:t>
            </a:r>
            <a:r>
              <a:rPr lang="fr-FR" sz="1800" i="1" baseline="30000" dirty="0"/>
              <a:t> quo que </a:t>
            </a:r>
            <a:r>
              <a:rPr lang="fr-FR" sz="1800" i="1" baseline="30000" dirty="0" err="1"/>
              <a:t>simus</a:t>
            </a:r>
            <a:r>
              <a:rPr lang="fr-FR" sz="1800" i="1" baseline="30000" dirty="0"/>
              <a:t> </a:t>
            </a:r>
            <a:r>
              <a:rPr lang="fr-FR" sz="1800" i="1" baseline="30000" dirty="0" err="1"/>
              <a:t>re</a:t>
            </a:r>
            <a:r>
              <a:rPr lang="fr-FR" sz="1800" i="1" baseline="30000" dirty="0"/>
              <a:t> </a:t>
            </a:r>
            <a:r>
              <a:rPr lang="fr-FR" sz="1800" i="1" baseline="30000" dirty="0" err="1"/>
              <a:t>repudi</a:t>
            </a:r>
            <a:r>
              <a:rPr lang="fr-FR" sz="1800" i="1" baseline="30000" dirty="0"/>
              <a:t> </a:t>
            </a:r>
            <a:r>
              <a:rPr lang="fr-FR" sz="1800" i="1" baseline="30000" dirty="0" err="1"/>
              <a:t>nimossundam</a:t>
            </a:r>
            <a:r>
              <a:rPr lang="fr-FR" sz="1800" i="1" baseline="30000" dirty="0"/>
              <a:t> qui ut </a:t>
            </a:r>
            <a:r>
              <a:rPr lang="fr-FR" sz="1800" i="1" baseline="30000" dirty="0" err="1"/>
              <a:t>latempel</a:t>
            </a:r>
            <a:r>
              <a:rPr lang="fr-FR" sz="1800" i="1" baseline="30000" dirty="0"/>
              <a:t> </a:t>
            </a:r>
            <a:r>
              <a:rPr lang="fr-FR" sz="1800" i="1" baseline="30000" dirty="0" err="1"/>
              <a:t>ipsa</a:t>
            </a:r>
            <a:r>
              <a:rPr lang="fr-FR" sz="1800" i="1" baseline="30000" dirty="0"/>
              <a:t> </a:t>
            </a:r>
            <a:r>
              <a:rPr lang="fr-FR" sz="1800" i="1" baseline="30000" dirty="0" err="1"/>
              <a:t>nim</a:t>
            </a:r>
            <a:r>
              <a:rPr lang="fr-FR" sz="1800" i="1" baseline="30000" dirty="0"/>
              <a:t> </a:t>
            </a:r>
            <a:r>
              <a:rPr lang="fr-FR" sz="1800" i="1" baseline="30000" dirty="0" err="1"/>
              <a:t>velistinum</a:t>
            </a:r>
            <a:r>
              <a:rPr lang="fr-FR" sz="1800" i="1" baseline="30000" dirty="0"/>
              <a:t> </a:t>
            </a:r>
            <a:r>
              <a:rPr lang="fr-FR" sz="1800" i="1" baseline="30000" dirty="0" err="1"/>
              <a:t>dipsantem</a:t>
            </a:r>
            <a:r>
              <a:rPr lang="fr-FR" sz="1800" i="1" baseline="30000" dirty="0"/>
              <a:t> </a:t>
            </a:r>
            <a:r>
              <a:rPr lang="fr-FR" sz="1800" i="1" baseline="30000" dirty="0" err="1"/>
              <a:t>esentio</a:t>
            </a:r>
            <a:r>
              <a:rPr lang="fr-FR" sz="1800" i="1" baseline="30000" dirty="0"/>
              <a:t> </a:t>
            </a:r>
            <a:r>
              <a:rPr lang="fr-FR" sz="1800" i="1" baseline="30000" dirty="0" err="1"/>
              <a:t>volupta</a:t>
            </a:r>
            <a:r>
              <a:rPr lang="fr-FR" sz="1800" i="1" baseline="30000" dirty="0"/>
              <a:t> et </a:t>
            </a:r>
            <a:r>
              <a:rPr lang="fr-FR" sz="1800" i="1" baseline="30000" dirty="0" err="1"/>
              <a:t>iur</a:t>
            </a:r>
            <a:r>
              <a:rPr lang="fr-FR" sz="1800" i="1" baseline="30000" dirty="0"/>
              <a:t> </a:t>
            </a:r>
            <a:r>
              <a:rPr lang="fr-FR" sz="1800" i="1" baseline="30000" dirty="0" err="1"/>
              <a:t>alique</a:t>
            </a:r>
            <a:r>
              <a:rPr lang="fr-FR" sz="1800" i="1" baseline="30000" dirty="0"/>
              <a:t> </a:t>
            </a:r>
            <a:r>
              <a:rPr lang="fr-FR" sz="1800" i="1" baseline="30000" dirty="0" err="1"/>
              <a:t>volum</a:t>
            </a:r>
            <a:r>
              <a:rPr lang="fr-FR" sz="1800" i="1" baseline="30000" dirty="0"/>
              <a:t> </a:t>
            </a:r>
            <a:r>
              <a:rPr lang="fr-FR" sz="1800" i="1" baseline="30000" dirty="0" err="1"/>
              <a:t>eos</a:t>
            </a:r>
            <a:r>
              <a:rPr lang="fr-FR" sz="1800" i="1" baseline="30000" dirty="0"/>
              <a:t> </a:t>
            </a:r>
            <a:r>
              <a:rPr lang="fr-FR" sz="1800" i="1" baseline="30000" dirty="0" err="1"/>
              <a:t>aut</a:t>
            </a:r>
            <a:r>
              <a:rPr lang="fr-FR" sz="1800" i="1" baseline="30000" dirty="0"/>
              <a:t> lis </a:t>
            </a:r>
            <a:r>
              <a:rPr lang="fr-FR" sz="1800" i="1" baseline="30000" dirty="0" err="1"/>
              <a:t>ipsus</a:t>
            </a:r>
            <a:r>
              <a:rPr lang="fr-FR" sz="1800" i="1" baseline="30000" dirty="0"/>
              <a:t> </a:t>
            </a:r>
            <a:r>
              <a:rPr lang="fr-FR" sz="1800" i="1" baseline="30000" dirty="0" err="1"/>
              <a:t>modi</a:t>
            </a:r>
            <a:r>
              <a:rPr lang="fr-FR" sz="1800" i="1" baseline="30000" dirty="0"/>
              <a:t> </a:t>
            </a:r>
            <a:r>
              <a:rPr lang="fr-FR" sz="1800" i="1" baseline="30000" dirty="0" err="1"/>
              <a:t>occatet</a:t>
            </a:r>
            <a:r>
              <a:rPr lang="fr-FR" sz="1800" i="1" baseline="30000" dirty="0"/>
              <a:t> accus </a:t>
            </a:r>
            <a:r>
              <a:rPr lang="fr-FR" sz="1800" i="1" baseline="30000" dirty="0" err="1"/>
              <a:t>quatum</a:t>
            </a:r>
            <a:r>
              <a:rPr lang="fr-FR" sz="1800" i="1" baseline="30000" dirty="0"/>
              <a:t> qui </a:t>
            </a:r>
            <a:r>
              <a:rPr lang="fr-FR" sz="1800" i="1" baseline="30000" dirty="0" err="1"/>
              <a:t>andipsum</a:t>
            </a:r>
            <a:r>
              <a:rPr lang="fr-FR" sz="1800" i="1" baseline="30000" dirty="0"/>
              <a:t> </a:t>
            </a:r>
            <a:r>
              <a:rPr lang="fr-FR" sz="1800" i="1" baseline="30000" dirty="0" err="1"/>
              <a:t>nis</a:t>
            </a:r>
            <a:r>
              <a:rPr lang="fr-FR" sz="1800" i="1" baseline="30000" dirty="0"/>
              <a:t> </a:t>
            </a:r>
            <a:r>
              <a:rPr lang="fr-FR" sz="1800" i="1" baseline="30000" dirty="0" err="1"/>
              <a:t>evenihi</a:t>
            </a:r>
            <a:r>
              <a:rPr lang="fr-FR" sz="1800" i="1" baseline="30000" dirty="0"/>
              <a:t> </a:t>
            </a:r>
            <a:r>
              <a:rPr lang="fr-FR" sz="1800" i="1" baseline="30000" dirty="0" err="1"/>
              <a:t>llatusciisin</a:t>
            </a:r>
            <a:r>
              <a:rPr lang="fr-FR" sz="1800" i="1" baseline="30000" dirty="0"/>
              <a:t> </a:t>
            </a:r>
            <a:r>
              <a:rPr lang="fr-FR" sz="1800" i="1" baseline="30000" dirty="0" err="1"/>
              <a:t>eum</a:t>
            </a:r>
            <a:r>
              <a:rPr lang="fr-FR" sz="1800" i="1" baseline="30000" dirty="0"/>
              <a:t> </a:t>
            </a:r>
            <a:r>
              <a:rPr lang="fr-FR" sz="1800" i="1" baseline="30000" dirty="0" err="1"/>
              <a:t>nonsequam</a:t>
            </a:r>
            <a:r>
              <a:rPr lang="fr-FR" sz="1800" i="1" baseline="30000" dirty="0"/>
              <a:t> labo. Ut </a:t>
            </a:r>
            <a:r>
              <a:rPr lang="fr-FR" sz="1800" i="1" baseline="30000" dirty="0" err="1"/>
              <a:t>modi</a:t>
            </a:r>
            <a:r>
              <a:rPr lang="fr-FR" sz="1800" i="1" baseline="30000" dirty="0"/>
              <a:t> </a:t>
            </a:r>
            <a:r>
              <a:rPr lang="fr-FR" sz="1800" i="1" baseline="30000" dirty="0" err="1"/>
              <a:t>beaqui</a:t>
            </a:r>
            <a:r>
              <a:rPr lang="fr-FR" sz="1800" i="1" baseline="30000" dirty="0"/>
              <a:t> </a:t>
            </a:r>
            <a:r>
              <a:rPr lang="fr-FR" sz="1800" i="1" baseline="30000" dirty="0" err="1"/>
              <a:t>volore</a:t>
            </a:r>
            <a:r>
              <a:rPr lang="fr-FR" sz="1800" i="1" baseline="30000" dirty="0"/>
              <a:t> </a:t>
            </a:r>
            <a:r>
              <a:rPr lang="fr-FR" sz="1800" i="1" baseline="30000" dirty="0" err="1"/>
              <a:t>venderum</a:t>
            </a:r>
            <a:r>
              <a:rPr lang="fr-FR" sz="1800" i="1" baseline="30000" dirty="0"/>
              <a:t> </a:t>
            </a:r>
            <a:r>
              <a:rPr lang="fr-FR" sz="1800" i="1" baseline="30000" dirty="0" err="1"/>
              <a:t>ea</a:t>
            </a:r>
            <a:r>
              <a:rPr lang="fr-FR" sz="1800" i="1" baseline="30000" dirty="0"/>
              <a:t> </a:t>
            </a:r>
            <a:r>
              <a:rPr lang="fr-FR" sz="1800" i="1" baseline="30000" dirty="0" err="1"/>
              <a:t>verspis</a:t>
            </a:r>
            <a:r>
              <a:rPr lang="fr-FR" sz="1800" i="1" baseline="30000" dirty="0"/>
              <a:t> </a:t>
            </a:r>
            <a:r>
              <a:rPr lang="fr-FR" sz="1800" i="1" baseline="30000" dirty="0" err="1"/>
              <a:t>eatis</a:t>
            </a:r>
            <a:r>
              <a:rPr lang="fr-FR" sz="1800" i="1" baseline="30000" dirty="0"/>
              <a:t> </a:t>
            </a:r>
            <a:r>
              <a:rPr lang="fr-FR" sz="1800" i="1" baseline="30000" dirty="0" err="1"/>
              <a:t>quam</a:t>
            </a:r>
            <a:r>
              <a:rPr lang="fr-FR" sz="1800" i="1" baseline="30000" dirty="0"/>
              <a:t>, ut </a:t>
            </a:r>
            <a:r>
              <a:rPr lang="fr-FR" sz="1800" i="1" baseline="30000" dirty="0" err="1"/>
              <a:t>laboriam</a:t>
            </a:r>
            <a:r>
              <a:rPr lang="fr-FR" sz="1800" i="1" baseline="30000" dirty="0"/>
              <a:t> </a:t>
            </a:r>
            <a:r>
              <a:rPr lang="fr-FR" sz="1800" i="1" baseline="30000" dirty="0" err="1"/>
              <a:t>ressit</a:t>
            </a:r>
            <a:r>
              <a:rPr lang="fr-FR" sz="1800" i="1" baseline="30000" dirty="0"/>
              <a:t>, que </a:t>
            </a:r>
            <a:r>
              <a:rPr lang="fr-FR" sz="1800" i="1" baseline="30000" dirty="0" err="1"/>
              <a:t>laborem</a:t>
            </a:r>
            <a:r>
              <a:rPr lang="fr-FR" sz="1800" i="1" baseline="30000" dirty="0"/>
              <a:t> et </a:t>
            </a:r>
            <a:r>
              <a:rPr lang="fr-FR" sz="1800" i="1" baseline="30000" dirty="0" err="1"/>
              <a:t>quae</a:t>
            </a:r>
            <a:r>
              <a:rPr lang="fr-FR" sz="1800" i="1" baseline="30000" dirty="0"/>
              <a:t> </a:t>
            </a:r>
            <a:r>
              <a:rPr lang="fr-FR" sz="1800" i="1" baseline="30000" dirty="0" err="1"/>
              <a:t>voleseque</a:t>
            </a:r>
            <a:r>
              <a:rPr lang="fr-FR" sz="1800" i="1" baseline="30000" dirty="0"/>
              <a:t> </a:t>
            </a:r>
            <a:r>
              <a:rPr lang="fr-FR" sz="1800" i="1" baseline="30000" dirty="0" err="1"/>
              <a:t>offic</a:t>
            </a:r>
            <a:r>
              <a:rPr lang="fr-FR" sz="1800" i="1" baseline="30000" dirty="0"/>
              <a:t> te </a:t>
            </a:r>
            <a:r>
              <a:rPr lang="fr-FR" sz="1800" i="1" baseline="30000" dirty="0" err="1"/>
              <a:t>pariate</a:t>
            </a:r>
            <a:r>
              <a:rPr lang="fr-FR" sz="1800" i="1" baseline="30000" dirty="0"/>
              <a:t> </a:t>
            </a:r>
            <a:r>
              <a:rPr lang="fr-FR" sz="1800" i="1" baseline="30000" dirty="0" err="1"/>
              <a:t>verisqui</a:t>
            </a:r>
            <a:r>
              <a:rPr lang="fr-FR" sz="1800" i="1" baseline="30000" dirty="0"/>
              <a:t> volo </a:t>
            </a:r>
            <a:r>
              <a:rPr lang="fr-FR" sz="1800" i="1" baseline="30000" dirty="0" err="1"/>
              <a:t>offic</a:t>
            </a:r>
            <a:r>
              <a:rPr lang="fr-FR" sz="1800" i="1" baseline="30000" dirty="0"/>
              <a:t> </a:t>
            </a:r>
            <a:r>
              <a:rPr lang="fr-FR" sz="1800" i="1" baseline="30000" dirty="0" err="1"/>
              <a:t>temodis</a:t>
            </a:r>
            <a:r>
              <a:rPr lang="fr-FR" sz="1800" i="1" baseline="30000" dirty="0"/>
              <a:t> apis </a:t>
            </a:r>
            <a:r>
              <a:rPr lang="fr-FR" sz="1800" i="1" baseline="30000" dirty="0" err="1"/>
              <a:t>endio</a:t>
            </a:r>
            <a:r>
              <a:rPr lang="fr-FR" sz="1800" i="1" baseline="30000" dirty="0"/>
              <a:t> dit </a:t>
            </a:r>
            <a:r>
              <a:rPr lang="fr-FR" sz="1800" i="1" baseline="30000" dirty="0" err="1"/>
              <a:t>omnimin</a:t>
            </a:r>
            <a:r>
              <a:rPr lang="fr-FR" sz="1800" i="1" baseline="30000" dirty="0"/>
              <a:t> </a:t>
            </a:r>
            <a:r>
              <a:rPr lang="fr-FR" sz="1800" i="1" baseline="30000" dirty="0" err="1"/>
              <a:t>ctisto</a:t>
            </a:r>
            <a:r>
              <a:rPr lang="fr-FR" sz="1800" i="1" baseline="30000" dirty="0"/>
              <a:t> que </a:t>
            </a:r>
            <a:r>
              <a:rPr lang="fr-FR" sz="1800" i="1" baseline="30000" dirty="0" err="1"/>
              <a:t>elecusci</a:t>
            </a:r>
            <a:r>
              <a:rPr lang="fr-FR" sz="1800" i="1" baseline="30000" dirty="0"/>
              <a:t> </a:t>
            </a:r>
            <a:r>
              <a:rPr lang="fr-FR" sz="1800" i="1" baseline="30000" dirty="0" err="1"/>
              <a:t>ulpa</a:t>
            </a:r>
            <a:r>
              <a:rPr lang="fr-FR" sz="1800" i="1" baseline="30000" dirty="0"/>
              <a:t> </a:t>
            </a:r>
            <a:r>
              <a:rPr lang="fr-FR" sz="1800" i="1" baseline="30000" dirty="0" err="1"/>
              <a:t>dolupta</a:t>
            </a:r>
            <a:r>
              <a:rPr lang="fr-FR" sz="1800" i="1" baseline="30000" dirty="0"/>
              <a:t> </a:t>
            </a:r>
            <a:r>
              <a:rPr lang="fr-FR" sz="1800" i="1" baseline="30000" dirty="0" err="1"/>
              <a:t>tibeaqui</a:t>
            </a:r>
            <a:r>
              <a:rPr lang="fr-FR" sz="1800" i="1" baseline="30000" dirty="0"/>
              <a:t> cum </a:t>
            </a:r>
            <a:r>
              <a:rPr lang="fr-FR" sz="1800" i="1" baseline="30000" dirty="0" err="1"/>
              <a:t>voluptae</a:t>
            </a:r>
            <a:r>
              <a:rPr lang="fr-FR" sz="1800" i="1" baseline="30000" dirty="0"/>
              <a:t> </a:t>
            </a:r>
            <a:r>
              <a:rPr lang="fr-FR" sz="1800" i="1" baseline="30000" dirty="0" err="1"/>
              <a:t>volorep</a:t>
            </a:r>
            <a:r>
              <a:rPr lang="fr-FR" sz="1800" i="1" baseline="30000" dirty="0"/>
              <a:t> </a:t>
            </a:r>
            <a:r>
              <a:rPr lang="fr-FR" sz="1800" i="1" baseline="30000" dirty="0" err="1"/>
              <a:t>rectem</a:t>
            </a:r>
            <a:r>
              <a:rPr lang="fr-FR" sz="1800" i="1" baseline="30000" dirty="0"/>
              <a:t> ex </a:t>
            </a:r>
            <a:r>
              <a:rPr lang="fr-FR" sz="1800" i="1" baseline="30000" dirty="0" err="1"/>
              <a:t>eos</a:t>
            </a:r>
            <a:r>
              <a:rPr lang="fr-FR" sz="1800" i="1" baseline="30000" dirty="0"/>
              <a:t> qui </a:t>
            </a:r>
            <a:r>
              <a:rPr lang="fr-FR" sz="1800" i="1" baseline="30000" dirty="0" err="1"/>
              <a:t>dolupta</a:t>
            </a:r>
            <a:r>
              <a:rPr lang="fr-FR" sz="1800" i="1" baseline="30000" dirty="0"/>
              <a:t> qui </a:t>
            </a:r>
            <a:r>
              <a:rPr lang="fr-FR" sz="1800" i="1" baseline="30000" dirty="0" err="1"/>
              <a:t>comnitaqui</a:t>
            </a:r>
            <a:r>
              <a:rPr lang="fr-FR" sz="1800" i="1" baseline="30000" dirty="0"/>
              <a:t> </a:t>
            </a:r>
            <a:r>
              <a:rPr lang="fr-FR" sz="1800" i="1" baseline="30000" dirty="0" err="1"/>
              <a:t>optisiti</a:t>
            </a:r>
            <a:r>
              <a:rPr lang="fr-FR" sz="1800" i="1" baseline="30000" dirty="0"/>
              <a:t> </a:t>
            </a:r>
            <a:r>
              <a:rPr lang="fr-FR" sz="1800" i="1" baseline="30000" dirty="0" err="1"/>
              <a:t>isinum</a:t>
            </a:r>
            <a:r>
              <a:rPr lang="fr-FR" sz="1800" i="1" baseline="30000" dirty="0"/>
              <a:t> </a:t>
            </a:r>
            <a:r>
              <a:rPr lang="fr-FR" sz="1800" i="1" baseline="30000" dirty="0" err="1"/>
              <a:t>aut</a:t>
            </a:r>
            <a:r>
              <a:rPr lang="fr-FR" sz="1800" i="1" baseline="30000" dirty="0"/>
              <a:t> </a:t>
            </a:r>
            <a:r>
              <a:rPr lang="fr-FR" sz="1800" i="1" baseline="30000" dirty="0" err="1"/>
              <a:t>molorep</a:t>
            </a:r>
            <a:r>
              <a:rPr lang="fr-FR" sz="1800" i="1" baseline="30000" dirty="0"/>
              <a:t> </a:t>
            </a:r>
            <a:r>
              <a:rPr lang="fr-FR" sz="1800" i="1" baseline="30000" dirty="0" err="1"/>
              <a:t>tatasperatus</a:t>
            </a:r>
            <a:r>
              <a:rPr lang="fr-FR" sz="1800" i="1" baseline="30000" dirty="0"/>
              <a:t> </a:t>
            </a:r>
            <a:r>
              <a:rPr lang="fr-FR" sz="1800" i="1" baseline="30000" dirty="0" err="1"/>
              <a:t>eaquam</a:t>
            </a:r>
            <a:r>
              <a:rPr lang="fr-FR" sz="1800" i="1" baseline="30000" dirty="0"/>
              <a:t> </a:t>
            </a:r>
            <a:r>
              <a:rPr lang="fr-FR" sz="1800" i="1" baseline="30000" dirty="0" err="1"/>
              <a:t>nectius</a:t>
            </a:r>
            <a:r>
              <a:rPr lang="fr-FR" sz="1800" i="1" baseline="30000" dirty="0"/>
              <a:t> sa </a:t>
            </a:r>
            <a:r>
              <a:rPr lang="fr-FR" sz="1800" i="1" baseline="30000" dirty="0" err="1"/>
              <a:t>dolupti</a:t>
            </a:r>
            <a:r>
              <a:rPr lang="fr-FR" sz="1800" i="1" baseline="30000" dirty="0"/>
              <a:t> </a:t>
            </a:r>
            <a:r>
              <a:rPr lang="fr-FR" sz="1800" i="1" baseline="30000" dirty="0" err="1"/>
              <a:t>reperit</a:t>
            </a:r>
            <a:r>
              <a:rPr lang="fr-FR" sz="1800" i="1" baseline="30000" dirty="0"/>
              <a:t> </a:t>
            </a:r>
            <a:r>
              <a:rPr lang="fr-FR" sz="1800" i="1" baseline="30000" dirty="0" err="1"/>
              <a:t>odi</a:t>
            </a:r>
            <a:r>
              <a:rPr lang="fr-FR" sz="1800" i="1" baseline="30000" dirty="0"/>
              <a:t> ra </a:t>
            </a:r>
            <a:r>
              <a:rPr lang="fr-FR" sz="1800" i="1" baseline="30000" dirty="0" err="1"/>
              <a:t>quas</a:t>
            </a:r>
            <a:r>
              <a:rPr lang="fr-FR" sz="1800" i="1" baseline="30000" dirty="0"/>
              <a:t> </a:t>
            </a:r>
            <a:r>
              <a:rPr lang="fr-FR" sz="1800" i="1" baseline="30000" dirty="0" err="1"/>
              <a:t>aut</a:t>
            </a:r>
            <a:r>
              <a:rPr lang="fr-FR" sz="1800" i="1" baseline="30000" dirty="0"/>
              <a:t> </a:t>
            </a:r>
            <a:r>
              <a:rPr lang="fr-FR" sz="1800" i="1" baseline="30000" dirty="0" err="1"/>
              <a:t>eum</a:t>
            </a:r>
            <a:r>
              <a:rPr lang="fr-FR" sz="1800" i="1" baseline="30000" dirty="0"/>
              <a:t> as de </a:t>
            </a:r>
            <a:r>
              <a:rPr lang="fr-FR" sz="1800" i="1" baseline="30000" dirty="0" err="1"/>
              <a:t>sincium</a:t>
            </a:r>
            <a:r>
              <a:rPr lang="fr-FR" sz="1800" i="1" baseline="30000" dirty="0"/>
              <a:t> in </a:t>
            </a:r>
            <a:r>
              <a:rPr lang="fr-FR" sz="1800" i="1" baseline="30000" dirty="0" err="1"/>
              <a:t>ent</a:t>
            </a:r>
            <a:r>
              <a:rPr lang="fr-FR" sz="1800" i="1" baseline="30000" dirty="0"/>
              <a:t> </a:t>
            </a:r>
            <a:r>
              <a:rPr lang="fr-FR" sz="1800" i="1" baseline="30000" dirty="0" err="1"/>
              <a:t>quam</a:t>
            </a:r>
            <a:r>
              <a:rPr lang="fr-FR" sz="1800" i="1" baseline="30000" dirty="0"/>
              <a:t> </a:t>
            </a:r>
            <a:r>
              <a:rPr lang="fr-FR" sz="1800" i="1" baseline="30000" dirty="0" err="1"/>
              <a:t>aruptis</a:t>
            </a:r>
            <a:r>
              <a:rPr lang="fr-FR" sz="1800" i="1" baseline="30000" dirty="0"/>
              <a:t> </a:t>
            </a:r>
            <a:r>
              <a:rPr lang="fr-FR" sz="1800" i="1" baseline="30000" dirty="0" err="1"/>
              <a:t>cus</a:t>
            </a:r>
            <a:r>
              <a:rPr lang="fr-FR" sz="1800" i="1" baseline="30000" dirty="0" smtClean="0"/>
              <a:t>.</a:t>
            </a:r>
            <a:endParaRPr lang="fr-FR" sz="1800" i="1" baseline="30000" dirty="0"/>
          </a:p>
        </p:txBody>
      </p:sp>
      <p:sp>
        <p:nvSpPr>
          <p:cNvPr id="22" name="TextBox 21"/>
          <p:cNvSpPr txBox="1"/>
          <p:nvPr/>
        </p:nvSpPr>
        <p:spPr>
          <a:xfrm>
            <a:off x="34712616" y="973635"/>
            <a:ext cx="15744259" cy="2862322"/>
          </a:xfrm>
          <a:prstGeom prst="rect">
            <a:avLst/>
          </a:prstGeom>
          <a:noFill/>
        </p:spPr>
        <p:txBody>
          <a:bodyPr wrap="square" rtlCol="0">
            <a:spAutoFit/>
          </a:bodyPr>
          <a:lstStyle/>
          <a:p>
            <a:r>
              <a:rPr lang="en-US" sz="6000" dirty="0" smtClean="0">
                <a:solidFill>
                  <a:schemeClr val="bg1"/>
                </a:solidFill>
              </a:rPr>
              <a:t>Authors and Affiliations here or at bottom</a:t>
            </a:r>
          </a:p>
          <a:p>
            <a:r>
              <a:rPr lang="en-US" sz="6000" dirty="0" smtClean="0">
                <a:solidFill>
                  <a:schemeClr val="bg1"/>
                </a:solidFill>
              </a:rPr>
              <a:t>Authors and Affiliations here or at bottom</a:t>
            </a:r>
          </a:p>
          <a:p>
            <a:endParaRPr lang="en-US" sz="6000" dirty="0">
              <a:solidFill>
                <a:schemeClr val="bg1"/>
              </a:solidFill>
            </a:endParaRPr>
          </a:p>
        </p:txBody>
      </p:sp>
      <p:sp>
        <p:nvSpPr>
          <p:cNvPr id="24" name="Rectangle 23"/>
          <p:cNvSpPr/>
          <p:nvPr/>
        </p:nvSpPr>
        <p:spPr>
          <a:xfrm>
            <a:off x="11101685" y="14054716"/>
            <a:ext cx="9143813" cy="132534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1060396" y="14054716"/>
            <a:ext cx="9143813" cy="132534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1019107" y="14054716"/>
            <a:ext cx="9143813" cy="132534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0977817" y="14054716"/>
            <a:ext cx="9143813" cy="132534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142974" y="4441280"/>
            <a:ext cx="9143813" cy="8593801"/>
          </a:xfrm>
          <a:prstGeom prst="rect">
            <a:avLst/>
          </a:prstGeom>
          <a:noFill/>
        </p:spPr>
        <p:txBody>
          <a:bodyPr wrap="square" rtlCol="0">
            <a:spAutoFit/>
          </a:bodyPr>
          <a:lstStyle/>
          <a:p>
            <a:r>
              <a:rPr lang="en-US" dirty="0" smtClean="0">
                <a:solidFill>
                  <a:schemeClr val="accent1"/>
                </a:solidFill>
              </a:rPr>
              <a:t>Introduction</a:t>
            </a:r>
          </a:p>
          <a:p>
            <a:pPr>
              <a:lnSpc>
                <a:spcPct val="150000"/>
              </a:lnSpc>
              <a:spcAft>
                <a:spcPts val="1200"/>
              </a:spcAft>
            </a:pPr>
            <a:r>
              <a:rPr lang="ro-RO" sz="2800" baseline="30000" dirty="0"/>
              <a:t>Optat laborionse molor audis exerspe rferio cullabo. Occum illic to voluptium, quo volorepudiam untusam et voloratectur re lab idusand ebitem que vel et es auta prepernam undi ut ma con culliquiatur sequas vita voloria et il molest esequis aciti dis venetur, occullu ptaquiae cusam hari conecepror alibus eum que la quistis et ius, vollabo rectotae con por samendus et eaquos etur moluptae seritatur rem laccusae peligni berchici dolupta duciet eaquam, odictotat laborer chilit velestius con pario is dolori comnis sequidit ut voluptam, ut eate laborro cone doluptasimi, officit endunti isimaionemod et aut magnatio te senda volesse quasped quos et fuga. Nemolup tatempo ribusant aut ut el id eseniscimi, ex elitaqu aescilitio maximini blat dempor aboreiur?</a:t>
            </a:r>
          </a:p>
          <a:p>
            <a:pPr>
              <a:lnSpc>
                <a:spcPct val="150000"/>
              </a:lnSpc>
              <a:spcAft>
                <a:spcPts val="1200"/>
              </a:spcAft>
            </a:pPr>
            <a:r>
              <a:rPr lang="ro-RO" sz="2800" baseline="30000" dirty="0"/>
              <a:t>Porendunt es sequam accae officipiet rem intem ne num nitatur, occuptat et vel ipsum re landaerum velessitate niti idunt</a:t>
            </a:r>
            <a:r>
              <a:rPr lang="ro-RO" sz="2800" baseline="30000" dirty="0" smtClean="0"/>
              <a:t>. </a:t>
            </a:r>
            <a:r>
              <a:rPr lang="fr-FR" sz="2800" baseline="30000" dirty="0" err="1" smtClean="0"/>
              <a:t>volupta</a:t>
            </a:r>
            <a:r>
              <a:rPr lang="fr-FR" sz="2800" baseline="30000" dirty="0" smtClean="0"/>
              <a:t> </a:t>
            </a:r>
            <a:r>
              <a:rPr lang="fr-FR" sz="2800" baseline="30000" dirty="0"/>
              <a:t>et </a:t>
            </a:r>
            <a:r>
              <a:rPr lang="fr-FR" sz="2800" baseline="30000" dirty="0" err="1"/>
              <a:t>iur</a:t>
            </a:r>
            <a:r>
              <a:rPr lang="fr-FR" sz="2800" baseline="30000" dirty="0"/>
              <a:t> </a:t>
            </a:r>
            <a:r>
              <a:rPr lang="fr-FR" sz="2800" baseline="30000" dirty="0" err="1"/>
              <a:t>alique</a:t>
            </a:r>
            <a:r>
              <a:rPr lang="fr-FR" sz="2800" baseline="30000" dirty="0"/>
              <a:t> </a:t>
            </a:r>
            <a:r>
              <a:rPr lang="fr-FR" sz="2800" baseline="30000" dirty="0" err="1"/>
              <a:t>volum</a:t>
            </a:r>
            <a:r>
              <a:rPr lang="fr-FR" sz="2800" baseline="30000" dirty="0"/>
              <a:t> </a:t>
            </a:r>
            <a:r>
              <a:rPr lang="fr-FR" sz="2800" baseline="30000" dirty="0" err="1"/>
              <a:t>eos</a:t>
            </a:r>
            <a:r>
              <a:rPr lang="fr-FR" sz="2800" baseline="30000" dirty="0"/>
              <a:t> </a:t>
            </a:r>
            <a:r>
              <a:rPr lang="fr-FR" sz="2800" baseline="30000" dirty="0" err="1"/>
              <a:t>aut</a:t>
            </a:r>
            <a:r>
              <a:rPr lang="fr-FR" sz="2800" baseline="30000" dirty="0"/>
              <a:t> lis </a:t>
            </a:r>
            <a:r>
              <a:rPr lang="fr-FR" sz="2800" baseline="30000" dirty="0" err="1"/>
              <a:t>ipsus</a:t>
            </a:r>
            <a:r>
              <a:rPr lang="fr-FR" sz="2800" baseline="30000" dirty="0"/>
              <a:t> </a:t>
            </a:r>
            <a:r>
              <a:rPr lang="fr-FR" sz="2800" baseline="30000" dirty="0" err="1"/>
              <a:t>modi</a:t>
            </a:r>
            <a:r>
              <a:rPr lang="fr-FR" sz="2800" baseline="30000" dirty="0"/>
              <a:t> </a:t>
            </a:r>
            <a:r>
              <a:rPr lang="fr-FR" sz="2800" baseline="30000" dirty="0" err="1"/>
              <a:t>occatet</a:t>
            </a:r>
            <a:r>
              <a:rPr lang="fr-FR" sz="2800" baseline="30000" dirty="0"/>
              <a:t> accus </a:t>
            </a:r>
            <a:r>
              <a:rPr lang="fr-FR" sz="2800" baseline="30000" dirty="0" err="1"/>
              <a:t>quatum</a:t>
            </a:r>
            <a:r>
              <a:rPr lang="fr-FR" sz="2800" baseline="30000" dirty="0"/>
              <a:t> qui </a:t>
            </a:r>
            <a:r>
              <a:rPr lang="fr-FR" sz="2800" baseline="30000" dirty="0" err="1"/>
              <a:t>andipsum</a:t>
            </a:r>
            <a:r>
              <a:rPr lang="fr-FR" sz="2800" baseline="30000" dirty="0"/>
              <a:t> </a:t>
            </a:r>
            <a:r>
              <a:rPr lang="fr-FR" sz="2800" baseline="30000" dirty="0" err="1"/>
              <a:t>nis</a:t>
            </a:r>
            <a:r>
              <a:rPr lang="fr-FR" sz="2800" baseline="30000" dirty="0"/>
              <a:t> </a:t>
            </a:r>
            <a:r>
              <a:rPr lang="fr-FR" sz="2800" baseline="30000" dirty="0" err="1"/>
              <a:t>evenihi</a:t>
            </a:r>
            <a:r>
              <a:rPr lang="fr-FR" sz="2800" baseline="30000" dirty="0"/>
              <a:t> </a:t>
            </a:r>
            <a:r>
              <a:rPr lang="fr-FR" sz="2800" baseline="30000" dirty="0" err="1"/>
              <a:t>llatusciisin</a:t>
            </a:r>
            <a:r>
              <a:rPr lang="fr-FR" sz="2800" baseline="30000" dirty="0"/>
              <a:t> </a:t>
            </a:r>
            <a:r>
              <a:rPr lang="fr-FR" sz="2800" baseline="30000" dirty="0" err="1"/>
              <a:t>eum</a:t>
            </a:r>
            <a:r>
              <a:rPr lang="fr-FR" sz="2800" baseline="30000" dirty="0"/>
              <a:t> </a:t>
            </a:r>
            <a:r>
              <a:rPr lang="fr-FR" sz="2800" baseline="30000" dirty="0" err="1"/>
              <a:t>nonsequam</a:t>
            </a:r>
            <a:r>
              <a:rPr lang="fr-FR" sz="2800" baseline="30000" dirty="0"/>
              <a:t> labo. Ut </a:t>
            </a:r>
            <a:r>
              <a:rPr lang="fr-FR" sz="2800" baseline="30000" dirty="0" err="1"/>
              <a:t>modi</a:t>
            </a:r>
            <a:r>
              <a:rPr lang="fr-FR" sz="2800" baseline="30000" dirty="0"/>
              <a:t> </a:t>
            </a:r>
            <a:r>
              <a:rPr lang="fr-FR" sz="2800" baseline="30000" dirty="0" err="1"/>
              <a:t>beaqui</a:t>
            </a:r>
            <a:r>
              <a:rPr lang="fr-FR" sz="2800" baseline="30000" dirty="0"/>
              <a:t> </a:t>
            </a:r>
            <a:r>
              <a:rPr lang="fr-FR" sz="2800" baseline="30000" dirty="0" err="1"/>
              <a:t>volore</a:t>
            </a:r>
            <a:r>
              <a:rPr lang="fr-FR" sz="2800" baseline="30000" dirty="0"/>
              <a:t> </a:t>
            </a:r>
            <a:r>
              <a:rPr lang="fr-FR" sz="2800" baseline="30000" dirty="0" err="1"/>
              <a:t>venderum</a:t>
            </a:r>
            <a:r>
              <a:rPr lang="fr-FR" sz="2800" baseline="30000" dirty="0"/>
              <a:t> </a:t>
            </a:r>
            <a:r>
              <a:rPr lang="fr-FR" sz="2800" baseline="30000" dirty="0" err="1"/>
              <a:t>ea</a:t>
            </a:r>
            <a:r>
              <a:rPr lang="fr-FR" sz="2800" baseline="30000" dirty="0"/>
              <a:t> </a:t>
            </a:r>
            <a:r>
              <a:rPr lang="fr-FR" sz="2800" baseline="30000" dirty="0" err="1"/>
              <a:t>verspis</a:t>
            </a:r>
            <a:r>
              <a:rPr lang="fr-FR" sz="2800" baseline="30000" dirty="0"/>
              <a:t> </a:t>
            </a:r>
            <a:r>
              <a:rPr lang="fr-FR" sz="2800" baseline="30000" dirty="0" err="1"/>
              <a:t>eatis</a:t>
            </a:r>
            <a:r>
              <a:rPr lang="fr-FR" sz="2800" baseline="30000" dirty="0"/>
              <a:t> </a:t>
            </a:r>
            <a:r>
              <a:rPr lang="fr-FR" sz="2800" baseline="30000" dirty="0" err="1"/>
              <a:t>quam</a:t>
            </a:r>
            <a:r>
              <a:rPr lang="fr-FR" sz="2800" baseline="30000" dirty="0"/>
              <a:t>, ut </a:t>
            </a:r>
            <a:r>
              <a:rPr lang="fr-FR" sz="2800" baseline="30000" dirty="0" err="1"/>
              <a:t>laboriam</a:t>
            </a:r>
            <a:r>
              <a:rPr lang="fr-FR" sz="2800" baseline="30000" dirty="0"/>
              <a:t> </a:t>
            </a:r>
            <a:r>
              <a:rPr lang="fr-FR" sz="2800" baseline="30000" dirty="0" err="1"/>
              <a:t>ressit</a:t>
            </a:r>
            <a:r>
              <a:rPr lang="fr-FR" sz="2800" baseline="30000" dirty="0"/>
              <a:t>, que </a:t>
            </a:r>
            <a:r>
              <a:rPr lang="fr-FR" sz="2800" baseline="30000" dirty="0" err="1"/>
              <a:t>laborem</a:t>
            </a:r>
            <a:r>
              <a:rPr lang="fr-FR" sz="2800" baseline="30000" dirty="0"/>
              <a:t> et </a:t>
            </a:r>
            <a:r>
              <a:rPr lang="fr-FR" sz="2800" baseline="30000" dirty="0" err="1"/>
              <a:t>quae</a:t>
            </a:r>
            <a:r>
              <a:rPr lang="fr-FR" sz="2800" baseline="30000" dirty="0"/>
              <a:t> </a:t>
            </a:r>
            <a:r>
              <a:rPr lang="fr-FR" sz="2800" baseline="30000" dirty="0" err="1"/>
              <a:t>voleseque</a:t>
            </a:r>
            <a:r>
              <a:rPr lang="fr-FR" sz="2800" baseline="30000" dirty="0"/>
              <a:t> </a:t>
            </a:r>
            <a:r>
              <a:rPr lang="fr-FR" sz="2800" baseline="30000" dirty="0" err="1"/>
              <a:t>offic</a:t>
            </a:r>
            <a:r>
              <a:rPr lang="fr-FR" sz="2800" baseline="30000" dirty="0"/>
              <a:t> te </a:t>
            </a:r>
            <a:r>
              <a:rPr lang="fr-FR" sz="2800" baseline="30000" dirty="0" err="1"/>
              <a:t>pariate</a:t>
            </a:r>
            <a:r>
              <a:rPr lang="fr-FR" sz="2800" baseline="30000" dirty="0"/>
              <a:t> </a:t>
            </a:r>
            <a:r>
              <a:rPr lang="fr-FR" sz="2800" baseline="30000" dirty="0" err="1"/>
              <a:t>verisqui</a:t>
            </a:r>
            <a:r>
              <a:rPr lang="fr-FR" sz="2800" baseline="30000" dirty="0"/>
              <a:t> volo </a:t>
            </a:r>
            <a:r>
              <a:rPr lang="fr-FR" sz="2800" baseline="30000" dirty="0" err="1"/>
              <a:t>offic</a:t>
            </a:r>
            <a:r>
              <a:rPr lang="fr-FR" sz="2800" baseline="30000" dirty="0"/>
              <a:t> </a:t>
            </a:r>
            <a:r>
              <a:rPr lang="fr-FR" sz="2800" baseline="30000" dirty="0" err="1"/>
              <a:t>temodis</a:t>
            </a:r>
            <a:r>
              <a:rPr lang="fr-FR" sz="2800" baseline="30000" dirty="0"/>
              <a:t> apis </a:t>
            </a:r>
            <a:r>
              <a:rPr lang="fr-FR" sz="2800" baseline="30000" dirty="0" err="1"/>
              <a:t>endio</a:t>
            </a:r>
            <a:r>
              <a:rPr lang="fr-FR" sz="2800" baseline="30000" dirty="0"/>
              <a:t> dit </a:t>
            </a:r>
            <a:r>
              <a:rPr lang="fr-FR" sz="2800" baseline="30000" dirty="0" err="1"/>
              <a:t>omnimin</a:t>
            </a:r>
            <a:r>
              <a:rPr lang="fr-FR" sz="2800" baseline="30000" dirty="0"/>
              <a:t> </a:t>
            </a:r>
            <a:r>
              <a:rPr lang="fr-FR" sz="2800" baseline="30000" dirty="0" err="1"/>
              <a:t>ctisto</a:t>
            </a:r>
            <a:r>
              <a:rPr lang="fr-FR" sz="2800" baseline="30000" dirty="0"/>
              <a:t> que </a:t>
            </a:r>
            <a:r>
              <a:rPr lang="fr-FR" sz="2800" baseline="30000" dirty="0" err="1"/>
              <a:t>elecusci</a:t>
            </a:r>
            <a:r>
              <a:rPr lang="fr-FR" sz="2800" baseline="30000" dirty="0"/>
              <a:t> </a:t>
            </a:r>
            <a:r>
              <a:rPr lang="fr-FR" sz="2800" baseline="30000" dirty="0" err="1"/>
              <a:t>ulpa</a:t>
            </a:r>
            <a:r>
              <a:rPr lang="fr-FR" sz="2800" baseline="30000" dirty="0"/>
              <a:t> </a:t>
            </a:r>
            <a:r>
              <a:rPr lang="fr-FR" sz="2800" baseline="30000" dirty="0" err="1"/>
              <a:t>dolupta</a:t>
            </a:r>
            <a:r>
              <a:rPr lang="fr-FR" sz="2800" baseline="30000" dirty="0"/>
              <a:t> </a:t>
            </a:r>
            <a:r>
              <a:rPr lang="fr-FR" sz="2800" baseline="30000" dirty="0" err="1"/>
              <a:t>tibeaqui</a:t>
            </a:r>
            <a:r>
              <a:rPr lang="fr-FR" sz="2800" baseline="30000" dirty="0"/>
              <a:t> cum </a:t>
            </a:r>
            <a:r>
              <a:rPr lang="fr-FR" sz="2800" baseline="30000" dirty="0" err="1"/>
              <a:t>voluptae</a:t>
            </a:r>
            <a:r>
              <a:rPr lang="fr-FR" sz="2800" baseline="30000" dirty="0"/>
              <a:t> </a:t>
            </a:r>
            <a:r>
              <a:rPr lang="fr-FR" sz="2800" baseline="30000" dirty="0" err="1"/>
              <a:t>volorep</a:t>
            </a:r>
            <a:r>
              <a:rPr lang="fr-FR" sz="2800" baseline="30000" dirty="0"/>
              <a:t> </a:t>
            </a:r>
            <a:r>
              <a:rPr lang="fr-FR" sz="2800" baseline="30000" dirty="0" err="1"/>
              <a:t>rectem</a:t>
            </a:r>
            <a:r>
              <a:rPr lang="fr-FR" sz="2800" baseline="30000" dirty="0"/>
              <a:t> ex </a:t>
            </a:r>
            <a:r>
              <a:rPr lang="fr-FR" sz="2800" baseline="30000" dirty="0" err="1"/>
              <a:t>eos</a:t>
            </a:r>
            <a:r>
              <a:rPr lang="fr-FR" sz="2800" baseline="30000" dirty="0"/>
              <a:t> qui </a:t>
            </a:r>
            <a:r>
              <a:rPr lang="fr-FR" sz="2800" baseline="30000" dirty="0" err="1"/>
              <a:t>dolupta</a:t>
            </a:r>
            <a:r>
              <a:rPr lang="fr-FR" sz="2800" baseline="30000" dirty="0"/>
              <a:t> qui </a:t>
            </a:r>
            <a:r>
              <a:rPr lang="fr-FR" sz="2800" baseline="30000" dirty="0" err="1"/>
              <a:t>comnitaqui</a:t>
            </a:r>
            <a:r>
              <a:rPr lang="fr-FR" sz="2800" baseline="30000" dirty="0"/>
              <a:t> </a:t>
            </a:r>
            <a:r>
              <a:rPr lang="fr-FR" sz="2800" baseline="30000" dirty="0" err="1"/>
              <a:t>optisiti</a:t>
            </a:r>
            <a:r>
              <a:rPr lang="fr-FR" sz="2800" baseline="30000" dirty="0"/>
              <a:t> </a:t>
            </a:r>
            <a:r>
              <a:rPr lang="fr-FR" sz="2800" baseline="30000" dirty="0" err="1"/>
              <a:t>isinum</a:t>
            </a:r>
            <a:r>
              <a:rPr lang="fr-FR" sz="2800" baseline="30000" dirty="0"/>
              <a:t> </a:t>
            </a:r>
            <a:r>
              <a:rPr lang="fr-FR" sz="2800" baseline="30000" dirty="0" err="1"/>
              <a:t>aut</a:t>
            </a:r>
            <a:r>
              <a:rPr lang="fr-FR" sz="2800" baseline="30000" dirty="0"/>
              <a:t> </a:t>
            </a:r>
            <a:r>
              <a:rPr lang="fr-FR" sz="2800" baseline="30000" dirty="0" err="1"/>
              <a:t>molorep</a:t>
            </a:r>
            <a:r>
              <a:rPr lang="fr-FR" sz="2800" baseline="30000" dirty="0"/>
              <a:t> </a:t>
            </a:r>
            <a:r>
              <a:rPr lang="fr-FR" sz="2800" baseline="30000" dirty="0" err="1"/>
              <a:t>tatasperatus</a:t>
            </a:r>
            <a:r>
              <a:rPr lang="fr-FR" sz="2800" baseline="30000" dirty="0"/>
              <a:t> </a:t>
            </a:r>
            <a:r>
              <a:rPr lang="fr-FR" sz="2800" baseline="30000" dirty="0" err="1"/>
              <a:t>eaquam</a:t>
            </a:r>
            <a:r>
              <a:rPr lang="fr-FR" sz="2800" baseline="30000" dirty="0"/>
              <a:t> </a:t>
            </a:r>
            <a:r>
              <a:rPr lang="fr-FR" sz="2800" baseline="30000" dirty="0" err="1"/>
              <a:t>nectius</a:t>
            </a:r>
            <a:r>
              <a:rPr lang="fr-FR" sz="2800" baseline="30000" dirty="0"/>
              <a:t> sa </a:t>
            </a:r>
            <a:r>
              <a:rPr lang="fr-FR" sz="2800" baseline="30000" dirty="0" err="1"/>
              <a:t>dolupti</a:t>
            </a:r>
            <a:r>
              <a:rPr lang="fr-FR" sz="2800" baseline="30000" dirty="0"/>
              <a:t> </a:t>
            </a:r>
            <a:r>
              <a:rPr lang="fr-FR" sz="2800" baseline="30000" dirty="0" err="1"/>
              <a:t>reperit</a:t>
            </a:r>
            <a:r>
              <a:rPr lang="fr-FR" sz="2800" baseline="30000" dirty="0"/>
              <a:t> </a:t>
            </a:r>
            <a:r>
              <a:rPr lang="fr-FR" sz="2800" baseline="30000" dirty="0" err="1"/>
              <a:t>odi</a:t>
            </a:r>
            <a:r>
              <a:rPr lang="fr-FR" sz="2800" baseline="30000" dirty="0"/>
              <a:t> ra </a:t>
            </a:r>
            <a:r>
              <a:rPr lang="fr-FR" sz="2800" baseline="30000" dirty="0" err="1"/>
              <a:t>quas</a:t>
            </a:r>
            <a:r>
              <a:rPr lang="fr-FR" sz="2800" baseline="30000" dirty="0"/>
              <a:t> </a:t>
            </a:r>
            <a:r>
              <a:rPr lang="fr-FR" sz="2800" baseline="30000" dirty="0" err="1"/>
              <a:t>aut</a:t>
            </a:r>
            <a:r>
              <a:rPr lang="fr-FR" sz="2800" baseline="30000" dirty="0"/>
              <a:t> </a:t>
            </a:r>
            <a:r>
              <a:rPr lang="fr-FR" sz="2800" baseline="30000" dirty="0" err="1"/>
              <a:t>eum</a:t>
            </a:r>
            <a:r>
              <a:rPr lang="fr-FR" sz="2800" baseline="30000" dirty="0"/>
              <a:t> as de </a:t>
            </a:r>
            <a:r>
              <a:rPr lang="fr-FR" sz="2800" baseline="30000" dirty="0" err="1"/>
              <a:t>sincium</a:t>
            </a:r>
            <a:r>
              <a:rPr lang="fr-FR" sz="2800" baseline="30000" dirty="0"/>
              <a:t> in </a:t>
            </a:r>
            <a:r>
              <a:rPr lang="fr-FR" sz="2800" baseline="30000" dirty="0" err="1"/>
              <a:t>ent</a:t>
            </a:r>
            <a:r>
              <a:rPr lang="fr-FR" sz="2800" baseline="30000" dirty="0"/>
              <a:t> </a:t>
            </a:r>
            <a:r>
              <a:rPr lang="fr-FR" sz="2800" baseline="30000" dirty="0" err="1"/>
              <a:t>quam</a:t>
            </a:r>
            <a:r>
              <a:rPr lang="fr-FR" sz="2800" baseline="30000" dirty="0"/>
              <a:t> </a:t>
            </a:r>
            <a:r>
              <a:rPr lang="fr-FR" sz="2800" baseline="30000" dirty="0" err="1"/>
              <a:t>aruptis</a:t>
            </a:r>
            <a:r>
              <a:rPr lang="fr-FR" sz="2800" baseline="30000" dirty="0"/>
              <a:t> </a:t>
            </a:r>
            <a:r>
              <a:rPr lang="fr-FR" sz="2800" baseline="30000" dirty="0" err="1"/>
              <a:t>cus</a:t>
            </a:r>
            <a:r>
              <a:rPr lang="fr-FR" sz="2800" baseline="30000" dirty="0"/>
              <a:t>.</a:t>
            </a:r>
          </a:p>
        </p:txBody>
      </p:sp>
      <p:sp>
        <p:nvSpPr>
          <p:cNvPr id="29" name="TextBox 28"/>
          <p:cNvSpPr txBox="1"/>
          <p:nvPr/>
        </p:nvSpPr>
        <p:spPr>
          <a:xfrm>
            <a:off x="11101685" y="27539851"/>
            <a:ext cx="9143813" cy="1796646"/>
          </a:xfrm>
          <a:prstGeom prst="rect">
            <a:avLst/>
          </a:prstGeom>
          <a:noFill/>
        </p:spPr>
        <p:txBody>
          <a:bodyPr wrap="square" rtlCol="0">
            <a:spAutoFit/>
          </a:bodyPr>
          <a:lstStyle/>
          <a:p>
            <a:pPr>
              <a:lnSpc>
                <a:spcPts val="2700"/>
              </a:lnSpc>
            </a:pPr>
            <a:r>
              <a:rPr lang="fr-FR" sz="1800" i="1" baseline="30000" dirty="0" err="1"/>
              <a:t>Ceratiur</a:t>
            </a:r>
            <a:r>
              <a:rPr lang="fr-FR" sz="1800" i="1" baseline="30000" dirty="0"/>
              <a:t> si </a:t>
            </a:r>
            <a:r>
              <a:rPr lang="fr-FR" sz="1800" i="1" baseline="30000" dirty="0" err="1"/>
              <a:t>sequi</a:t>
            </a:r>
            <a:r>
              <a:rPr lang="fr-FR" sz="1800" i="1" baseline="30000" dirty="0"/>
              <a:t> </a:t>
            </a:r>
            <a:r>
              <a:rPr lang="fr-FR" sz="1800" i="1" baseline="30000" dirty="0" err="1"/>
              <a:t>dem</a:t>
            </a:r>
            <a:r>
              <a:rPr lang="fr-FR" sz="1800" i="1" baseline="30000" dirty="0"/>
              <a:t> </a:t>
            </a:r>
            <a:r>
              <a:rPr lang="fr-FR" sz="1800" i="1" baseline="30000" dirty="0" err="1"/>
              <a:t>re</a:t>
            </a:r>
            <a:r>
              <a:rPr lang="fr-FR" sz="1800" i="1" baseline="30000" dirty="0"/>
              <a:t> </a:t>
            </a:r>
            <a:r>
              <a:rPr lang="fr-FR" sz="1800" i="1" baseline="30000" dirty="0" err="1"/>
              <a:t>poratus</a:t>
            </a:r>
            <a:r>
              <a:rPr lang="fr-FR" sz="1800" i="1" baseline="30000" dirty="0"/>
              <a:t> que </a:t>
            </a:r>
            <a:r>
              <a:rPr lang="fr-FR" sz="1800" i="1" baseline="30000" dirty="0" err="1"/>
              <a:t>re</a:t>
            </a:r>
            <a:r>
              <a:rPr lang="fr-FR" sz="1800" i="1" baseline="30000" dirty="0"/>
              <a:t> </a:t>
            </a:r>
            <a:r>
              <a:rPr lang="fr-FR" sz="1800" i="1" baseline="30000" dirty="0" err="1"/>
              <a:t>restecto</a:t>
            </a:r>
            <a:r>
              <a:rPr lang="fr-FR" sz="1800" i="1" baseline="30000" dirty="0"/>
              <a:t> </a:t>
            </a:r>
            <a:r>
              <a:rPr lang="fr-FR" sz="1800" i="1" baseline="30000" dirty="0" err="1"/>
              <a:t>torum</a:t>
            </a:r>
            <a:r>
              <a:rPr lang="fr-FR" sz="1800" i="1" baseline="30000" dirty="0"/>
              <a:t> </a:t>
            </a:r>
            <a:r>
              <a:rPr lang="fr-FR" sz="1800" i="1" baseline="30000" dirty="0" err="1"/>
              <a:t>nossit</a:t>
            </a:r>
            <a:r>
              <a:rPr lang="fr-FR" sz="1800" i="1" baseline="30000" dirty="0"/>
              <a:t> </a:t>
            </a:r>
            <a:r>
              <a:rPr lang="fr-FR" sz="1800" i="1" baseline="30000" dirty="0" err="1"/>
              <a:t>ipsam</a:t>
            </a:r>
            <a:r>
              <a:rPr lang="fr-FR" sz="1800" i="1" baseline="30000" dirty="0"/>
              <a:t> </a:t>
            </a:r>
            <a:r>
              <a:rPr lang="fr-FR" sz="1800" i="1" baseline="30000" dirty="0" err="1"/>
              <a:t>quiasinus</a:t>
            </a:r>
            <a:r>
              <a:rPr lang="fr-FR" sz="1800" i="1" baseline="30000" dirty="0"/>
              <a:t> </a:t>
            </a:r>
            <a:r>
              <a:rPr lang="fr-FR" sz="1800" i="1" baseline="30000" dirty="0" err="1"/>
              <a:t>millam</a:t>
            </a:r>
            <a:r>
              <a:rPr lang="fr-FR" sz="1800" i="1" baseline="30000" dirty="0"/>
              <a:t> quo que </a:t>
            </a:r>
            <a:r>
              <a:rPr lang="fr-FR" sz="1800" i="1" baseline="30000" dirty="0" err="1"/>
              <a:t>simus</a:t>
            </a:r>
            <a:r>
              <a:rPr lang="fr-FR" sz="1800" i="1" baseline="30000" dirty="0"/>
              <a:t> </a:t>
            </a:r>
            <a:r>
              <a:rPr lang="fr-FR" sz="1800" i="1" baseline="30000" dirty="0" err="1"/>
              <a:t>re</a:t>
            </a:r>
            <a:r>
              <a:rPr lang="fr-FR" sz="1800" i="1" baseline="30000" dirty="0"/>
              <a:t> </a:t>
            </a:r>
            <a:r>
              <a:rPr lang="fr-FR" sz="1800" i="1" baseline="30000" dirty="0" err="1"/>
              <a:t>repudi</a:t>
            </a:r>
            <a:r>
              <a:rPr lang="fr-FR" sz="1800" i="1" baseline="30000" dirty="0"/>
              <a:t> </a:t>
            </a:r>
            <a:r>
              <a:rPr lang="fr-FR" sz="1800" i="1" baseline="30000" dirty="0" err="1"/>
              <a:t>nimossundam</a:t>
            </a:r>
            <a:r>
              <a:rPr lang="fr-FR" sz="1800" i="1" baseline="30000" dirty="0"/>
              <a:t> qui ut </a:t>
            </a:r>
            <a:r>
              <a:rPr lang="fr-FR" sz="1800" i="1" baseline="30000" dirty="0" err="1"/>
              <a:t>latempel</a:t>
            </a:r>
            <a:r>
              <a:rPr lang="fr-FR" sz="1800" i="1" baseline="30000" dirty="0"/>
              <a:t> </a:t>
            </a:r>
            <a:r>
              <a:rPr lang="fr-FR" sz="1800" i="1" baseline="30000" dirty="0" err="1"/>
              <a:t>ipsa</a:t>
            </a:r>
            <a:r>
              <a:rPr lang="fr-FR" sz="1800" i="1" baseline="30000" dirty="0"/>
              <a:t> </a:t>
            </a:r>
            <a:r>
              <a:rPr lang="fr-FR" sz="1800" i="1" baseline="30000" dirty="0" err="1"/>
              <a:t>nim</a:t>
            </a:r>
            <a:r>
              <a:rPr lang="fr-FR" sz="1800" i="1" baseline="30000" dirty="0"/>
              <a:t> </a:t>
            </a:r>
            <a:r>
              <a:rPr lang="fr-FR" sz="1800" i="1" baseline="30000" dirty="0" err="1"/>
              <a:t>velistinum</a:t>
            </a:r>
            <a:r>
              <a:rPr lang="fr-FR" sz="1800" i="1" baseline="30000" dirty="0"/>
              <a:t> </a:t>
            </a:r>
            <a:r>
              <a:rPr lang="fr-FR" sz="1800" i="1" baseline="30000" dirty="0" err="1"/>
              <a:t>dipsantem</a:t>
            </a:r>
            <a:r>
              <a:rPr lang="fr-FR" sz="1800" i="1" baseline="30000" dirty="0"/>
              <a:t> </a:t>
            </a:r>
            <a:r>
              <a:rPr lang="fr-FR" sz="1800" i="1" baseline="30000" dirty="0" err="1"/>
              <a:t>esentio</a:t>
            </a:r>
            <a:r>
              <a:rPr lang="fr-FR" sz="1800" i="1" baseline="30000" dirty="0"/>
              <a:t> </a:t>
            </a:r>
            <a:r>
              <a:rPr lang="fr-FR" sz="1800" i="1" baseline="30000" dirty="0" err="1"/>
              <a:t>volupta</a:t>
            </a:r>
            <a:r>
              <a:rPr lang="fr-FR" sz="1800" i="1" baseline="30000" dirty="0"/>
              <a:t> et </a:t>
            </a:r>
            <a:r>
              <a:rPr lang="fr-FR" sz="1800" i="1" baseline="30000" dirty="0" err="1"/>
              <a:t>iur</a:t>
            </a:r>
            <a:r>
              <a:rPr lang="fr-FR" sz="1800" i="1" baseline="30000" dirty="0"/>
              <a:t> </a:t>
            </a:r>
            <a:r>
              <a:rPr lang="fr-FR" sz="1800" i="1" baseline="30000" dirty="0" err="1"/>
              <a:t>alique</a:t>
            </a:r>
            <a:r>
              <a:rPr lang="fr-FR" sz="1800" i="1" baseline="30000" dirty="0"/>
              <a:t> </a:t>
            </a:r>
            <a:r>
              <a:rPr lang="fr-FR" sz="1800" i="1" baseline="30000" dirty="0" err="1"/>
              <a:t>volum</a:t>
            </a:r>
            <a:r>
              <a:rPr lang="fr-FR" sz="1800" i="1" baseline="30000" dirty="0"/>
              <a:t> </a:t>
            </a:r>
            <a:r>
              <a:rPr lang="fr-FR" sz="1800" i="1" baseline="30000" dirty="0" err="1"/>
              <a:t>eos</a:t>
            </a:r>
            <a:r>
              <a:rPr lang="fr-FR" sz="1800" i="1" baseline="30000" dirty="0"/>
              <a:t> </a:t>
            </a:r>
            <a:r>
              <a:rPr lang="fr-FR" sz="1800" i="1" baseline="30000" dirty="0" err="1"/>
              <a:t>aut</a:t>
            </a:r>
            <a:r>
              <a:rPr lang="fr-FR" sz="1800" i="1" baseline="30000" dirty="0"/>
              <a:t> lis </a:t>
            </a:r>
            <a:r>
              <a:rPr lang="fr-FR" sz="1800" i="1" baseline="30000" dirty="0" err="1"/>
              <a:t>ipsus</a:t>
            </a:r>
            <a:r>
              <a:rPr lang="fr-FR" sz="1800" i="1" baseline="30000" dirty="0"/>
              <a:t> </a:t>
            </a:r>
            <a:r>
              <a:rPr lang="fr-FR" sz="1800" i="1" baseline="30000" dirty="0" err="1"/>
              <a:t>modi</a:t>
            </a:r>
            <a:r>
              <a:rPr lang="fr-FR" sz="1800" i="1" baseline="30000" dirty="0"/>
              <a:t> </a:t>
            </a:r>
            <a:r>
              <a:rPr lang="fr-FR" sz="1800" i="1" baseline="30000" dirty="0" err="1"/>
              <a:t>occatet</a:t>
            </a:r>
            <a:r>
              <a:rPr lang="fr-FR" sz="1800" i="1" baseline="30000" dirty="0"/>
              <a:t> accus </a:t>
            </a:r>
            <a:r>
              <a:rPr lang="fr-FR" sz="1800" i="1" baseline="30000" dirty="0" err="1"/>
              <a:t>quatum</a:t>
            </a:r>
            <a:r>
              <a:rPr lang="fr-FR" sz="1800" i="1" baseline="30000" dirty="0"/>
              <a:t> qui </a:t>
            </a:r>
            <a:r>
              <a:rPr lang="fr-FR" sz="1800" i="1" baseline="30000" dirty="0" err="1"/>
              <a:t>andipsum</a:t>
            </a:r>
            <a:r>
              <a:rPr lang="fr-FR" sz="1800" i="1" baseline="30000" dirty="0"/>
              <a:t> </a:t>
            </a:r>
            <a:r>
              <a:rPr lang="fr-FR" sz="1800" i="1" baseline="30000" dirty="0" err="1"/>
              <a:t>nis</a:t>
            </a:r>
            <a:r>
              <a:rPr lang="fr-FR" sz="1800" i="1" baseline="30000" dirty="0"/>
              <a:t> </a:t>
            </a:r>
            <a:r>
              <a:rPr lang="fr-FR" sz="1800" i="1" baseline="30000" dirty="0" err="1"/>
              <a:t>evenihi</a:t>
            </a:r>
            <a:r>
              <a:rPr lang="fr-FR" sz="1800" i="1" baseline="30000" dirty="0"/>
              <a:t> </a:t>
            </a:r>
            <a:r>
              <a:rPr lang="fr-FR" sz="1800" i="1" baseline="30000" dirty="0" err="1"/>
              <a:t>llatusciisin</a:t>
            </a:r>
            <a:r>
              <a:rPr lang="fr-FR" sz="1800" i="1" baseline="30000" dirty="0"/>
              <a:t> </a:t>
            </a:r>
            <a:r>
              <a:rPr lang="fr-FR" sz="1800" i="1" baseline="30000" dirty="0" err="1"/>
              <a:t>eum</a:t>
            </a:r>
            <a:r>
              <a:rPr lang="fr-FR" sz="1800" i="1" baseline="30000" dirty="0"/>
              <a:t> </a:t>
            </a:r>
            <a:r>
              <a:rPr lang="fr-FR" sz="1800" i="1" baseline="30000" dirty="0" err="1"/>
              <a:t>nonsequam</a:t>
            </a:r>
            <a:r>
              <a:rPr lang="fr-FR" sz="1800" i="1" baseline="30000" dirty="0"/>
              <a:t> labo. Ut </a:t>
            </a:r>
            <a:r>
              <a:rPr lang="fr-FR" sz="1800" i="1" baseline="30000" dirty="0" err="1"/>
              <a:t>modi</a:t>
            </a:r>
            <a:r>
              <a:rPr lang="fr-FR" sz="1800" i="1" baseline="30000" dirty="0"/>
              <a:t> </a:t>
            </a:r>
            <a:r>
              <a:rPr lang="fr-FR" sz="1800" i="1" baseline="30000" dirty="0" err="1"/>
              <a:t>beaqui</a:t>
            </a:r>
            <a:r>
              <a:rPr lang="fr-FR" sz="1800" i="1" baseline="30000" dirty="0"/>
              <a:t> </a:t>
            </a:r>
            <a:r>
              <a:rPr lang="fr-FR" sz="1800" i="1" baseline="30000" dirty="0" err="1"/>
              <a:t>volore</a:t>
            </a:r>
            <a:r>
              <a:rPr lang="fr-FR" sz="1800" i="1" baseline="30000" dirty="0"/>
              <a:t> </a:t>
            </a:r>
            <a:r>
              <a:rPr lang="fr-FR" sz="1800" i="1" baseline="30000" dirty="0" err="1"/>
              <a:t>venderum</a:t>
            </a:r>
            <a:r>
              <a:rPr lang="fr-FR" sz="1800" i="1" baseline="30000" dirty="0"/>
              <a:t> </a:t>
            </a:r>
            <a:r>
              <a:rPr lang="fr-FR" sz="1800" i="1" baseline="30000" dirty="0" err="1"/>
              <a:t>ea</a:t>
            </a:r>
            <a:r>
              <a:rPr lang="fr-FR" sz="1800" i="1" baseline="30000" dirty="0"/>
              <a:t> </a:t>
            </a:r>
            <a:r>
              <a:rPr lang="fr-FR" sz="1800" i="1" baseline="30000" dirty="0" err="1"/>
              <a:t>verspis</a:t>
            </a:r>
            <a:r>
              <a:rPr lang="fr-FR" sz="1800" i="1" baseline="30000" dirty="0"/>
              <a:t> </a:t>
            </a:r>
            <a:r>
              <a:rPr lang="fr-FR" sz="1800" i="1" baseline="30000" dirty="0" err="1"/>
              <a:t>eatis</a:t>
            </a:r>
            <a:r>
              <a:rPr lang="fr-FR" sz="1800" i="1" baseline="30000" dirty="0"/>
              <a:t> </a:t>
            </a:r>
            <a:r>
              <a:rPr lang="fr-FR" sz="1800" i="1" baseline="30000" dirty="0" err="1"/>
              <a:t>quam</a:t>
            </a:r>
            <a:r>
              <a:rPr lang="fr-FR" sz="1800" i="1" baseline="30000" dirty="0"/>
              <a:t>, ut </a:t>
            </a:r>
            <a:r>
              <a:rPr lang="fr-FR" sz="1800" i="1" baseline="30000" dirty="0" err="1"/>
              <a:t>laboriam</a:t>
            </a:r>
            <a:r>
              <a:rPr lang="fr-FR" sz="1800" i="1" baseline="30000" dirty="0"/>
              <a:t> </a:t>
            </a:r>
            <a:r>
              <a:rPr lang="fr-FR" sz="1800" i="1" baseline="30000" dirty="0" err="1"/>
              <a:t>ressit</a:t>
            </a:r>
            <a:r>
              <a:rPr lang="fr-FR" sz="1800" i="1" baseline="30000" dirty="0"/>
              <a:t>, que </a:t>
            </a:r>
            <a:r>
              <a:rPr lang="fr-FR" sz="1800" i="1" baseline="30000" dirty="0" err="1"/>
              <a:t>laborem</a:t>
            </a:r>
            <a:r>
              <a:rPr lang="fr-FR" sz="1800" i="1" baseline="30000" dirty="0"/>
              <a:t> et </a:t>
            </a:r>
            <a:r>
              <a:rPr lang="fr-FR" sz="1800" i="1" baseline="30000" dirty="0" err="1"/>
              <a:t>quae</a:t>
            </a:r>
            <a:r>
              <a:rPr lang="fr-FR" sz="1800" i="1" baseline="30000" dirty="0"/>
              <a:t> </a:t>
            </a:r>
            <a:r>
              <a:rPr lang="fr-FR" sz="1800" i="1" baseline="30000" dirty="0" err="1"/>
              <a:t>voleseque</a:t>
            </a:r>
            <a:r>
              <a:rPr lang="fr-FR" sz="1800" i="1" baseline="30000" dirty="0"/>
              <a:t> </a:t>
            </a:r>
            <a:r>
              <a:rPr lang="fr-FR" sz="1800" i="1" baseline="30000" dirty="0" err="1"/>
              <a:t>offic</a:t>
            </a:r>
            <a:r>
              <a:rPr lang="fr-FR" sz="1800" i="1" baseline="30000" dirty="0"/>
              <a:t> te </a:t>
            </a:r>
            <a:r>
              <a:rPr lang="fr-FR" sz="1800" i="1" baseline="30000" dirty="0" err="1"/>
              <a:t>pariate</a:t>
            </a:r>
            <a:r>
              <a:rPr lang="fr-FR" sz="1800" i="1" baseline="30000" dirty="0"/>
              <a:t> </a:t>
            </a:r>
            <a:r>
              <a:rPr lang="fr-FR" sz="1800" i="1" baseline="30000" dirty="0" err="1"/>
              <a:t>verisqui</a:t>
            </a:r>
            <a:r>
              <a:rPr lang="fr-FR" sz="1800" i="1" baseline="30000" dirty="0"/>
              <a:t> volo </a:t>
            </a:r>
            <a:r>
              <a:rPr lang="fr-FR" sz="1800" i="1" baseline="30000" dirty="0" err="1"/>
              <a:t>offic</a:t>
            </a:r>
            <a:r>
              <a:rPr lang="fr-FR" sz="1800" i="1" baseline="30000" dirty="0"/>
              <a:t> </a:t>
            </a:r>
            <a:r>
              <a:rPr lang="fr-FR" sz="1800" i="1" baseline="30000" dirty="0" err="1"/>
              <a:t>temodis</a:t>
            </a:r>
            <a:r>
              <a:rPr lang="fr-FR" sz="1800" i="1" baseline="30000" dirty="0"/>
              <a:t> apis </a:t>
            </a:r>
            <a:r>
              <a:rPr lang="fr-FR" sz="1800" i="1" baseline="30000" dirty="0" err="1"/>
              <a:t>endio</a:t>
            </a:r>
            <a:r>
              <a:rPr lang="fr-FR" sz="1800" i="1" baseline="30000" dirty="0"/>
              <a:t> dit </a:t>
            </a:r>
            <a:r>
              <a:rPr lang="fr-FR" sz="1800" i="1" baseline="30000" dirty="0" err="1"/>
              <a:t>omnimin</a:t>
            </a:r>
            <a:r>
              <a:rPr lang="fr-FR" sz="1800" i="1" baseline="30000" dirty="0"/>
              <a:t> </a:t>
            </a:r>
            <a:r>
              <a:rPr lang="fr-FR" sz="1800" i="1" baseline="30000" dirty="0" err="1"/>
              <a:t>ctisto</a:t>
            </a:r>
            <a:r>
              <a:rPr lang="fr-FR" sz="1800" i="1" baseline="30000" dirty="0"/>
              <a:t> que </a:t>
            </a:r>
            <a:r>
              <a:rPr lang="fr-FR" sz="1800" i="1" baseline="30000" dirty="0" err="1"/>
              <a:t>elecusci</a:t>
            </a:r>
            <a:r>
              <a:rPr lang="fr-FR" sz="1800" i="1" baseline="30000" dirty="0"/>
              <a:t> </a:t>
            </a:r>
            <a:r>
              <a:rPr lang="fr-FR" sz="1800" i="1" baseline="30000" dirty="0" err="1"/>
              <a:t>ulpa</a:t>
            </a:r>
            <a:r>
              <a:rPr lang="fr-FR" sz="1800" i="1" baseline="30000" dirty="0"/>
              <a:t> </a:t>
            </a:r>
            <a:r>
              <a:rPr lang="fr-FR" sz="1800" i="1" baseline="30000" dirty="0" err="1"/>
              <a:t>dolupta</a:t>
            </a:r>
            <a:r>
              <a:rPr lang="fr-FR" sz="1800" i="1" baseline="30000" dirty="0"/>
              <a:t> </a:t>
            </a:r>
            <a:r>
              <a:rPr lang="fr-FR" sz="1800" i="1" baseline="30000" dirty="0" err="1"/>
              <a:t>tibeaqui</a:t>
            </a:r>
            <a:r>
              <a:rPr lang="fr-FR" sz="1800" i="1" baseline="30000" dirty="0"/>
              <a:t> cum </a:t>
            </a:r>
            <a:r>
              <a:rPr lang="fr-FR" sz="1800" i="1" baseline="30000" dirty="0" err="1"/>
              <a:t>voluptae</a:t>
            </a:r>
            <a:r>
              <a:rPr lang="fr-FR" sz="1800" i="1" baseline="30000" dirty="0"/>
              <a:t> </a:t>
            </a:r>
            <a:r>
              <a:rPr lang="fr-FR" sz="1800" i="1" baseline="30000" dirty="0" err="1"/>
              <a:t>volorep</a:t>
            </a:r>
            <a:r>
              <a:rPr lang="fr-FR" sz="1800" i="1" baseline="30000" dirty="0"/>
              <a:t> </a:t>
            </a:r>
            <a:r>
              <a:rPr lang="fr-FR" sz="1800" i="1" baseline="30000" dirty="0" err="1"/>
              <a:t>rectem</a:t>
            </a:r>
            <a:r>
              <a:rPr lang="fr-FR" sz="1800" i="1" baseline="30000" dirty="0"/>
              <a:t> ex </a:t>
            </a:r>
            <a:r>
              <a:rPr lang="fr-FR" sz="1800" i="1" baseline="30000" dirty="0" err="1"/>
              <a:t>eos</a:t>
            </a:r>
            <a:r>
              <a:rPr lang="fr-FR" sz="1800" i="1" baseline="30000" dirty="0"/>
              <a:t> qui </a:t>
            </a:r>
            <a:r>
              <a:rPr lang="fr-FR" sz="1800" i="1" baseline="30000" dirty="0" err="1"/>
              <a:t>dolupta</a:t>
            </a:r>
            <a:r>
              <a:rPr lang="fr-FR" sz="1800" i="1" baseline="30000" dirty="0"/>
              <a:t> qui </a:t>
            </a:r>
            <a:r>
              <a:rPr lang="fr-FR" sz="1800" i="1" baseline="30000" dirty="0" err="1"/>
              <a:t>comnitaqui</a:t>
            </a:r>
            <a:r>
              <a:rPr lang="fr-FR" sz="1800" i="1" baseline="30000" dirty="0"/>
              <a:t> </a:t>
            </a:r>
            <a:r>
              <a:rPr lang="fr-FR" sz="1800" i="1" baseline="30000" dirty="0" err="1"/>
              <a:t>optisiti</a:t>
            </a:r>
            <a:r>
              <a:rPr lang="fr-FR" sz="1800" i="1" baseline="30000" dirty="0"/>
              <a:t> </a:t>
            </a:r>
            <a:r>
              <a:rPr lang="fr-FR" sz="1800" i="1" baseline="30000" dirty="0" err="1"/>
              <a:t>isinum</a:t>
            </a:r>
            <a:r>
              <a:rPr lang="fr-FR" sz="1800" i="1" baseline="30000" dirty="0"/>
              <a:t> </a:t>
            </a:r>
            <a:r>
              <a:rPr lang="fr-FR" sz="1800" i="1" baseline="30000" dirty="0" err="1"/>
              <a:t>aut</a:t>
            </a:r>
            <a:r>
              <a:rPr lang="fr-FR" sz="1800" i="1" baseline="30000" dirty="0"/>
              <a:t> </a:t>
            </a:r>
            <a:r>
              <a:rPr lang="fr-FR" sz="1800" i="1" baseline="30000" dirty="0" err="1"/>
              <a:t>molorep</a:t>
            </a:r>
            <a:r>
              <a:rPr lang="fr-FR" sz="1800" i="1" baseline="30000" dirty="0"/>
              <a:t> </a:t>
            </a:r>
            <a:r>
              <a:rPr lang="fr-FR" sz="1800" i="1" baseline="30000" dirty="0" err="1"/>
              <a:t>tatasperatus</a:t>
            </a:r>
            <a:r>
              <a:rPr lang="fr-FR" sz="1800" i="1" baseline="30000" dirty="0"/>
              <a:t> </a:t>
            </a:r>
            <a:r>
              <a:rPr lang="fr-FR" sz="1800" i="1" baseline="30000" dirty="0" err="1"/>
              <a:t>eaquam</a:t>
            </a:r>
            <a:r>
              <a:rPr lang="fr-FR" sz="1800" i="1" baseline="30000" dirty="0"/>
              <a:t> </a:t>
            </a:r>
            <a:r>
              <a:rPr lang="fr-FR" sz="1800" i="1" baseline="30000" dirty="0" err="1"/>
              <a:t>nectius</a:t>
            </a:r>
            <a:r>
              <a:rPr lang="fr-FR" sz="1800" i="1" baseline="30000" dirty="0"/>
              <a:t> sa </a:t>
            </a:r>
            <a:r>
              <a:rPr lang="fr-FR" sz="1800" i="1" baseline="30000" dirty="0" err="1"/>
              <a:t>dolupti</a:t>
            </a:r>
            <a:r>
              <a:rPr lang="fr-FR" sz="1800" i="1" baseline="30000" dirty="0"/>
              <a:t> </a:t>
            </a:r>
            <a:r>
              <a:rPr lang="fr-FR" sz="1800" i="1" baseline="30000" dirty="0" err="1"/>
              <a:t>reperit</a:t>
            </a:r>
            <a:r>
              <a:rPr lang="fr-FR" sz="1800" i="1" baseline="30000" dirty="0"/>
              <a:t> </a:t>
            </a:r>
            <a:r>
              <a:rPr lang="fr-FR" sz="1800" i="1" baseline="30000" dirty="0" err="1"/>
              <a:t>odi</a:t>
            </a:r>
            <a:r>
              <a:rPr lang="fr-FR" sz="1800" i="1" baseline="30000" dirty="0"/>
              <a:t> ra </a:t>
            </a:r>
            <a:r>
              <a:rPr lang="fr-FR" sz="1800" i="1" baseline="30000" dirty="0" err="1"/>
              <a:t>quas</a:t>
            </a:r>
            <a:r>
              <a:rPr lang="fr-FR" sz="1800" i="1" baseline="30000" dirty="0"/>
              <a:t> </a:t>
            </a:r>
            <a:r>
              <a:rPr lang="fr-FR" sz="1800" i="1" baseline="30000" dirty="0" err="1"/>
              <a:t>aut</a:t>
            </a:r>
            <a:r>
              <a:rPr lang="fr-FR" sz="1800" i="1" baseline="30000" dirty="0"/>
              <a:t> </a:t>
            </a:r>
            <a:r>
              <a:rPr lang="fr-FR" sz="1800" i="1" baseline="30000" dirty="0" err="1"/>
              <a:t>eum</a:t>
            </a:r>
            <a:r>
              <a:rPr lang="fr-FR" sz="1800" i="1" baseline="30000" dirty="0"/>
              <a:t> as de </a:t>
            </a:r>
            <a:r>
              <a:rPr lang="fr-FR" sz="1800" i="1" baseline="30000" dirty="0" err="1"/>
              <a:t>sincium</a:t>
            </a:r>
            <a:r>
              <a:rPr lang="fr-FR" sz="1800" i="1" baseline="30000" dirty="0"/>
              <a:t> in </a:t>
            </a:r>
            <a:r>
              <a:rPr lang="fr-FR" sz="1800" i="1" baseline="30000" dirty="0" err="1"/>
              <a:t>ent</a:t>
            </a:r>
            <a:r>
              <a:rPr lang="fr-FR" sz="1800" i="1" baseline="30000" dirty="0"/>
              <a:t> </a:t>
            </a:r>
            <a:r>
              <a:rPr lang="fr-FR" sz="1800" i="1" baseline="30000" dirty="0" err="1"/>
              <a:t>quam</a:t>
            </a:r>
            <a:r>
              <a:rPr lang="fr-FR" sz="1800" i="1" baseline="30000" dirty="0"/>
              <a:t> </a:t>
            </a:r>
            <a:r>
              <a:rPr lang="fr-FR" sz="1800" i="1" baseline="30000" dirty="0" err="1"/>
              <a:t>aruptis</a:t>
            </a:r>
            <a:r>
              <a:rPr lang="fr-FR" sz="1800" i="1" baseline="30000" dirty="0"/>
              <a:t> </a:t>
            </a:r>
            <a:r>
              <a:rPr lang="fr-FR" sz="1800" i="1" baseline="30000" dirty="0" err="1"/>
              <a:t>cus</a:t>
            </a:r>
            <a:r>
              <a:rPr lang="fr-FR" sz="1800" i="1" baseline="30000" dirty="0" smtClean="0"/>
              <a:t>.</a:t>
            </a:r>
            <a:endParaRPr lang="fr-FR" sz="1800" i="1" baseline="30000" dirty="0"/>
          </a:p>
        </p:txBody>
      </p:sp>
      <p:sp>
        <p:nvSpPr>
          <p:cNvPr id="30" name="TextBox 29"/>
          <p:cNvSpPr txBox="1"/>
          <p:nvPr/>
        </p:nvSpPr>
        <p:spPr>
          <a:xfrm>
            <a:off x="21060396" y="27539851"/>
            <a:ext cx="9143813" cy="1796646"/>
          </a:xfrm>
          <a:prstGeom prst="rect">
            <a:avLst/>
          </a:prstGeom>
          <a:noFill/>
        </p:spPr>
        <p:txBody>
          <a:bodyPr wrap="square" rtlCol="0">
            <a:spAutoFit/>
          </a:bodyPr>
          <a:lstStyle/>
          <a:p>
            <a:pPr>
              <a:lnSpc>
                <a:spcPts val="2700"/>
              </a:lnSpc>
            </a:pPr>
            <a:r>
              <a:rPr lang="fr-FR" sz="1800" i="1" baseline="30000" dirty="0" err="1"/>
              <a:t>Ceratiur</a:t>
            </a:r>
            <a:r>
              <a:rPr lang="fr-FR" sz="1800" i="1" baseline="30000" dirty="0"/>
              <a:t> si </a:t>
            </a:r>
            <a:r>
              <a:rPr lang="fr-FR" sz="1800" i="1" baseline="30000" dirty="0" err="1"/>
              <a:t>sequi</a:t>
            </a:r>
            <a:r>
              <a:rPr lang="fr-FR" sz="1800" i="1" baseline="30000" dirty="0"/>
              <a:t> </a:t>
            </a:r>
            <a:r>
              <a:rPr lang="fr-FR" sz="1800" i="1" baseline="30000" dirty="0" err="1"/>
              <a:t>dem</a:t>
            </a:r>
            <a:r>
              <a:rPr lang="fr-FR" sz="1800" i="1" baseline="30000" dirty="0"/>
              <a:t> </a:t>
            </a:r>
            <a:r>
              <a:rPr lang="fr-FR" sz="1800" i="1" baseline="30000" dirty="0" err="1"/>
              <a:t>re</a:t>
            </a:r>
            <a:r>
              <a:rPr lang="fr-FR" sz="1800" i="1" baseline="30000" dirty="0"/>
              <a:t> </a:t>
            </a:r>
            <a:r>
              <a:rPr lang="fr-FR" sz="1800" i="1" baseline="30000" dirty="0" err="1"/>
              <a:t>poratus</a:t>
            </a:r>
            <a:r>
              <a:rPr lang="fr-FR" sz="1800" i="1" baseline="30000" dirty="0"/>
              <a:t> que </a:t>
            </a:r>
            <a:r>
              <a:rPr lang="fr-FR" sz="1800" i="1" baseline="30000" dirty="0" err="1"/>
              <a:t>re</a:t>
            </a:r>
            <a:r>
              <a:rPr lang="fr-FR" sz="1800" i="1" baseline="30000" dirty="0"/>
              <a:t> </a:t>
            </a:r>
            <a:r>
              <a:rPr lang="fr-FR" sz="1800" i="1" baseline="30000" dirty="0" err="1"/>
              <a:t>restecto</a:t>
            </a:r>
            <a:r>
              <a:rPr lang="fr-FR" sz="1800" i="1" baseline="30000" dirty="0"/>
              <a:t> </a:t>
            </a:r>
            <a:r>
              <a:rPr lang="fr-FR" sz="1800" i="1" baseline="30000" dirty="0" err="1"/>
              <a:t>torum</a:t>
            </a:r>
            <a:r>
              <a:rPr lang="fr-FR" sz="1800" i="1" baseline="30000" dirty="0"/>
              <a:t> </a:t>
            </a:r>
            <a:r>
              <a:rPr lang="fr-FR" sz="1800" i="1" baseline="30000" dirty="0" err="1"/>
              <a:t>nossit</a:t>
            </a:r>
            <a:r>
              <a:rPr lang="fr-FR" sz="1800" i="1" baseline="30000" dirty="0"/>
              <a:t> </a:t>
            </a:r>
            <a:r>
              <a:rPr lang="fr-FR" sz="1800" i="1" baseline="30000" dirty="0" err="1"/>
              <a:t>ipsam</a:t>
            </a:r>
            <a:r>
              <a:rPr lang="fr-FR" sz="1800" i="1" baseline="30000" dirty="0"/>
              <a:t> </a:t>
            </a:r>
            <a:r>
              <a:rPr lang="fr-FR" sz="1800" i="1" baseline="30000" dirty="0" err="1"/>
              <a:t>quiasinus</a:t>
            </a:r>
            <a:r>
              <a:rPr lang="fr-FR" sz="1800" i="1" baseline="30000" dirty="0"/>
              <a:t> </a:t>
            </a:r>
            <a:r>
              <a:rPr lang="fr-FR" sz="1800" i="1" baseline="30000" dirty="0" err="1"/>
              <a:t>millam</a:t>
            </a:r>
            <a:r>
              <a:rPr lang="fr-FR" sz="1800" i="1" baseline="30000" dirty="0"/>
              <a:t> quo que </a:t>
            </a:r>
            <a:r>
              <a:rPr lang="fr-FR" sz="1800" i="1" baseline="30000" dirty="0" err="1"/>
              <a:t>simus</a:t>
            </a:r>
            <a:r>
              <a:rPr lang="fr-FR" sz="1800" i="1" baseline="30000" dirty="0"/>
              <a:t> </a:t>
            </a:r>
            <a:r>
              <a:rPr lang="fr-FR" sz="1800" i="1" baseline="30000" dirty="0" err="1"/>
              <a:t>re</a:t>
            </a:r>
            <a:r>
              <a:rPr lang="fr-FR" sz="1800" i="1" baseline="30000" dirty="0"/>
              <a:t> </a:t>
            </a:r>
            <a:r>
              <a:rPr lang="fr-FR" sz="1800" i="1" baseline="30000" dirty="0" err="1"/>
              <a:t>repudi</a:t>
            </a:r>
            <a:r>
              <a:rPr lang="fr-FR" sz="1800" i="1" baseline="30000" dirty="0"/>
              <a:t> </a:t>
            </a:r>
            <a:r>
              <a:rPr lang="fr-FR" sz="1800" i="1" baseline="30000" dirty="0" err="1"/>
              <a:t>nimossundam</a:t>
            </a:r>
            <a:r>
              <a:rPr lang="fr-FR" sz="1800" i="1" baseline="30000" dirty="0"/>
              <a:t> qui ut </a:t>
            </a:r>
            <a:r>
              <a:rPr lang="fr-FR" sz="1800" i="1" baseline="30000" dirty="0" err="1"/>
              <a:t>latempel</a:t>
            </a:r>
            <a:r>
              <a:rPr lang="fr-FR" sz="1800" i="1" baseline="30000" dirty="0"/>
              <a:t> </a:t>
            </a:r>
            <a:r>
              <a:rPr lang="fr-FR" sz="1800" i="1" baseline="30000" dirty="0" err="1"/>
              <a:t>ipsa</a:t>
            </a:r>
            <a:r>
              <a:rPr lang="fr-FR" sz="1800" i="1" baseline="30000" dirty="0"/>
              <a:t> </a:t>
            </a:r>
            <a:r>
              <a:rPr lang="fr-FR" sz="1800" i="1" baseline="30000" dirty="0" err="1"/>
              <a:t>nim</a:t>
            </a:r>
            <a:r>
              <a:rPr lang="fr-FR" sz="1800" i="1" baseline="30000" dirty="0"/>
              <a:t> </a:t>
            </a:r>
            <a:r>
              <a:rPr lang="fr-FR" sz="1800" i="1" baseline="30000" dirty="0" err="1"/>
              <a:t>velistinum</a:t>
            </a:r>
            <a:r>
              <a:rPr lang="fr-FR" sz="1800" i="1" baseline="30000" dirty="0"/>
              <a:t> </a:t>
            </a:r>
            <a:r>
              <a:rPr lang="fr-FR" sz="1800" i="1" baseline="30000" dirty="0" err="1"/>
              <a:t>dipsantem</a:t>
            </a:r>
            <a:r>
              <a:rPr lang="fr-FR" sz="1800" i="1" baseline="30000" dirty="0"/>
              <a:t> </a:t>
            </a:r>
            <a:r>
              <a:rPr lang="fr-FR" sz="1800" i="1" baseline="30000" dirty="0" err="1"/>
              <a:t>esentio</a:t>
            </a:r>
            <a:r>
              <a:rPr lang="fr-FR" sz="1800" i="1" baseline="30000" dirty="0"/>
              <a:t> </a:t>
            </a:r>
            <a:r>
              <a:rPr lang="fr-FR" sz="1800" i="1" baseline="30000" dirty="0" err="1"/>
              <a:t>volupta</a:t>
            </a:r>
            <a:r>
              <a:rPr lang="fr-FR" sz="1800" i="1" baseline="30000" dirty="0"/>
              <a:t> et </a:t>
            </a:r>
            <a:r>
              <a:rPr lang="fr-FR" sz="1800" i="1" baseline="30000" dirty="0" err="1"/>
              <a:t>iur</a:t>
            </a:r>
            <a:r>
              <a:rPr lang="fr-FR" sz="1800" i="1" baseline="30000" dirty="0"/>
              <a:t> </a:t>
            </a:r>
            <a:r>
              <a:rPr lang="fr-FR" sz="1800" i="1" baseline="30000" dirty="0" err="1"/>
              <a:t>alique</a:t>
            </a:r>
            <a:r>
              <a:rPr lang="fr-FR" sz="1800" i="1" baseline="30000" dirty="0"/>
              <a:t> </a:t>
            </a:r>
            <a:r>
              <a:rPr lang="fr-FR" sz="1800" i="1" baseline="30000" dirty="0" err="1"/>
              <a:t>volum</a:t>
            </a:r>
            <a:r>
              <a:rPr lang="fr-FR" sz="1800" i="1" baseline="30000" dirty="0"/>
              <a:t> </a:t>
            </a:r>
            <a:r>
              <a:rPr lang="fr-FR" sz="1800" i="1" baseline="30000" dirty="0" err="1"/>
              <a:t>eos</a:t>
            </a:r>
            <a:r>
              <a:rPr lang="fr-FR" sz="1800" i="1" baseline="30000" dirty="0"/>
              <a:t> </a:t>
            </a:r>
            <a:r>
              <a:rPr lang="fr-FR" sz="1800" i="1" baseline="30000" dirty="0" err="1"/>
              <a:t>aut</a:t>
            </a:r>
            <a:r>
              <a:rPr lang="fr-FR" sz="1800" i="1" baseline="30000" dirty="0"/>
              <a:t> lis </a:t>
            </a:r>
            <a:r>
              <a:rPr lang="fr-FR" sz="1800" i="1" baseline="30000" dirty="0" err="1"/>
              <a:t>ipsus</a:t>
            </a:r>
            <a:r>
              <a:rPr lang="fr-FR" sz="1800" i="1" baseline="30000" dirty="0"/>
              <a:t> </a:t>
            </a:r>
            <a:r>
              <a:rPr lang="fr-FR" sz="1800" i="1" baseline="30000" dirty="0" err="1"/>
              <a:t>modi</a:t>
            </a:r>
            <a:r>
              <a:rPr lang="fr-FR" sz="1800" i="1" baseline="30000" dirty="0"/>
              <a:t> </a:t>
            </a:r>
            <a:r>
              <a:rPr lang="fr-FR" sz="1800" i="1" baseline="30000" dirty="0" err="1"/>
              <a:t>occatet</a:t>
            </a:r>
            <a:r>
              <a:rPr lang="fr-FR" sz="1800" i="1" baseline="30000" dirty="0"/>
              <a:t> accus </a:t>
            </a:r>
            <a:r>
              <a:rPr lang="fr-FR" sz="1800" i="1" baseline="30000" dirty="0" err="1"/>
              <a:t>quatum</a:t>
            </a:r>
            <a:r>
              <a:rPr lang="fr-FR" sz="1800" i="1" baseline="30000" dirty="0"/>
              <a:t> qui </a:t>
            </a:r>
            <a:r>
              <a:rPr lang="fr-FR" sz="1800" i="1" baseline="30000" dirty="0" err="1"/>
              <a:t>andipsum</a:t>
            </a:r>
            <a:r>
              <a:rPr lang="fr-FR" sz="1800" i="1" baseline="30000" dirty="0"/>
              <a:t> </a:t>
            </a:r>
            <a:r>
              <a:rPr lang="fr-FR" sz="1800" i="1" baseline="30000" dirty="0" err="1"/>
              <a:t>nis</a:t>
            </a:r>
            <a:r>
              <a:rPr lang="fr-FR" sz="1800" i="1" baseline="30000" dirty="0"/>
              <a:t> </a:t>
            </a:r>
            <a:r>
              <a:rPr lang="fr-FR" sz="1800" i="1" baseline="30000" dirty="0" err="1"/>
              <a:t>evenihi</a:t>
            </a:r>
            <a:r>
              <a:rPr lang="fr-FR" sz="1800" i="1" baseline="30000" dirty="0"/>
              <a:t> </a:t>
            </a:r>
            <a:r>
              <a:rPr lang="fr-FR" sz="1800" i="1" baseline="30000" dirty="0" err="1"/>
              <a:t>llatusciisin</a:t>
            </a:r>
            <a:r>
              <a:rPr lang="fr-FR" sz="1800" i="1" baseline="30000" dirty="0"/>
              <a:t> </a:t>
            </a:r>
            <a:r>
              <a:rPr lang="fr-FR" sz="1800" i="1" baseline="30000" dirty="0" err="1"/>
              <a:t>eum</a:t>
            </a:r>
            <a:r>
              <a:rPr lang="fr-FR" sz="1800" i="1" baseline="30000" dirty="0"/>
              <a:t> </a:t>
            </a:r>
            <a:r>
              <a:rPr lang="fr-FR" sz="1800" i="1" baseline="30000" dirty="0" err="1"/>
              <a:t>nonsequam</a:t>
            </a:r>
            <a:r>
              <a:rPr lang="fr-FR" sz="1800" i="1" baseline="30000" dirty="0"/>
              <a:t> labo. Ut </a:t>
            </a:r>
            <a:r>
              <a:rPr lang="fr-FR" sz="1800" i="1" baseline="30000" dirty="0" err="1"/>
              <a:t>modi</a:t>
            </a:r>
            <a:r>
              <a:rPr lang="fr-FR" sz="1800" i="1" baseline="30000" dirty="0"/>
              <a:t> </a:t>
            </a:r>
            <a:r>
              <a:rPr lang="fr-FR" sz="1800" i="1" baseline="30000" dirty="0" err="1"/>
              <a:t>beaqui</a:t>
            </a:r>
            <a:r>
              <a:rPr lang="fr-FR" sz="1800" i="1" baseline="30000" dirty="0"/>
              <a:t> </a:t>
            </a:r>
            <a:r>
              <a:rPr lang="fr-FR" sz="1800" i="1" baseline="30000" dirty="0" err="1"/>
              <a:t>volore</a:t>
            </a:r>
            <a:r>
              <a:rPr lang="fr-FR" sz="1800" i="1" baseline="30000" dirty="0"/>
              <a:t> </a:t>
            </a:r>
            <a:r>
              <a:rPr lang="fr-FR" sz="1800" i="1" baseline="30000" dirty="0" err="1"/>
              <a:t>venderum</a:t>
            </a:r>
            <a:r>
              <a:rPr lang="fr-FR" sz="1800" i="1" baseline="30000" dirty="0"/>
              <a:t> </a:t>
            </a:r>
            <a:r>
              <a:rPr lang="fr-FR" sz="1800" i="1" baseline="30000" dirty="0" err="1"/>
              <a:t>ea</a:t>
            </a:r>
            <a:r>
              <a:rPr lang="fr-FR" sz="1800" i="1" baseline="30000" dirty="0"/>
              <a:t> </a:t>
            </a:r>
            <a:r>
              <a:rPr lang="fr-FR" sz="1800" i="1" baseline="30000" dirty="0" err="1"/>
              <a:t>verspis</a:t>
            </a:r>
            <a:r>
              <a:rPr lang="fr-FR" sz="1800" i="1" baseline="30000" dirty="0"/>
              <a:t> </a:t>
            </a:r>
            <a:r>
              <a:rPr lang="fr-FR" sz="1800" i="1" baseline="30000" dirty="0" err="1"/>
              <a:t>eatis</a:t>
            </a:r>
            <a:r>
              <a:rPr lang="fr-FR" sz="1800" i="1" baseline="30000" dirty="0"/>
              <a:t> </a:t>
            </a:r>
            <a:r>
              <a:rPr lang="fr-FR" sz="1800" i="1" baseline="30000" dirty="0" err="1"/>
              <a:t>quam</a:t>
            </a:r>
            <a:r>
              <a:rPr lang="fr-FR" sz="1800" i="1" baseline="30000" dirty="0"/>
              <a:t>, ut </a:t>
            </a:r>
            <a:r>
              <a:rPr lang="fr-FR" sz="1800" i="1" baseline="30000" dirty="0" err="1"/>
              <a:t>laboriam</a:t>
            </a:r>
            <a:r>
              <a:rPr lang="fr-FR" sz="1800" i="1" baseline="30000" dirty="0"/>
              <a:t> </a:t>
            </a:r>
            <a:r>
              <a:rPr lang="fr-FR" sz="1800" i="1" baseline="30000" dirty="0" err="1"/>
              <a:t>ressit</a:t>
            </a:r>
            <a:r>
              <a:rPr lang="fr-FR" sz="1800" i="1" baseline="30000" dirty="0"/>
              <a:t>, que </a:t>
            </a:r>
            <a:r>
              <a:rPr lang="fr-FR" sz="1800" i="1" baseline="30000" dirty="0" err="1"/>
              <a:t>laborem</a:t>
            </a:r>
            <a:r>
              <a:rPr lang="fr-FR" sz="1800" i="1" baseline="30000" dirty="0"/>
              <a:t> et </a:t>
            </a:r>
            <a:r>
              <a:rPr lang="fr-FR" sz="1800" i="1" baseline="30000" dirty="0" err="1"/>
              <a:t>quae</a:t>
            </a:r>
            <a:r>
              <a:rPr lang="fr-FR" sz="1800" i="1" baseline="30000" dirty="0"/>
              <a:t> </a:t>
            </a:r>
            <a:r>
              <a:rPr lang="fr-FR" sz="1800" i="1" baseline="30000" dirty="0" err="1"/>
              <a:t>voleseque</a:t>
            </a:r>
            <a:r>
              <a:rPr lang="fr-FR" sz="1800" i="1" baseline="30000" dirty="0"/>
              <a:t> </a:t>
            </a:r>
            <a:r>
              <a:rPr lang="fr-FR" sz="1800" i="1" baseline="30000" dirty="0" err="1"/>
              <a:t>offic</a:t>
            </a:r>
            <a:r>
              <a:rPr lang="fr-FR" sz="1800" i="1" baseline="30000" dirty="0"/>
              <a:t> te </a:t>
            </a:r>
            <a:r>
              <a:rPr lang="fr-FR" sz="1800" i="1" baseline="30000" dirty="0" err="1"/>
              <a:t>pariate</a:t>
            </a:r>
            <a:r>
              <a:rPr lang="fr-FR" sz="1800" i="1" baseline="30000" dirty="0"/>
              <a:t> </a:t>
            </a:r>
            <a:r>
              <a:rPr lang="fr-FR" sz="1800" i="1" baseline="30000" dirty="0" err="1"/>
              <a:t>verisqui</a:t>
            </a:r>
            <a:r>
              <a:rPr lang="fr-FR" sz="1800" i="1" baseline="30000" dirty="0"/>
              <a:t> volo </a:t>
            </a:r>
            <a:r>
              <a:rPr lang="fr-FR" sz="1800" i="1" baseline="30000" dirty="0" err="1"/>
              <a:t>offic</a:t>
            </a:r>
            <a:r>
              <a:rPr lang="fr-FR" sz="1800" i="1" baseline="30000" dirty="0"/>
              <a:t> </a:t>
            </a:r>
            <a:r>
              <a:rPr lang="fr-FR" sz="1800" i="1" baseline="30000" dirty="0" err="1"/>
              <a:t>temodis</a:t>
            </a:r>
            <a:r>
              <a:rPr lang="fr-FR" sz="1800" i="1" baseline="30000" dirty="0"/>
              <a:t> apis </a:t>
            </a:r>
            <a:r>
              <a:rPr lang="fr-FR" sz="1800" i="1" baseline="30000" dirty="0" err="1"/>
              <a:t>endio</a:t>
            </a:r>
            <a:r>
              <a:rPr lang="fr-FR" sz="1800" i="1" baseline="30000" dirty="0"/>
              <a:t> dit </a:t>
            </a:r>
            <a:r>
              <a:rPr lang="fr-FR" sz="1800" i="1" baseline="30000" dirty="0" err="1"/>
              <a:t>omnimin</a:t>
            </a:r>
            <a:r>
              <a:rPr lang="fr-FR" sz="1800" i="1" baseline="30000" dirty="0"/>
              <a:t> </a:t>
            </a:r>
            <a:r>
              <a:rPr lang="fr-FR" sz="1800" i="1" baseline="30000" dirty="0" err="1"/>
              <a:t>ctisto</a:t>
            </a:r>
            <a:r>
              <a:rPr lang="fr-FR" sz="1800" i="1" baseline="30000" dirty="0"/>
              <a:t> que </a:t>
            </a:r>
            <a:r>
              <a:rPr lang="fr-FR" sz="1800" i="1" baseline="30000" dirty="0" err="1"/>
              <a:t>elecusci</a:t>
            </a:r>
            <a:r>
              <a:rPr lang="fr-FR" sz="1800" i="1" baseline="30000" dirty="0"/>
              <a:t> </a:t>
            </a:r>
            <a:r>
              <a:rPr lang="fr-FR" sz="1800" i="1" baseline="30000" dirty="0" err="1"/>
              <a:t>ulpa</a:t>
            </a:r>
            <a:r>
              <a:rPr lang="fr-FR" sz="1800" i="1" baseline="30000" dirty="0"/>
              <a:t> </a:t>
            </a:r>
            <a:r>
              <a:rPr lang="fr-FR" sz="1800" i="1" baseline="30000" dirty="0" err="1"/>
              <a:t>dolupta</a:t>
            </a:r>
            <a:r>
              <a:rPr lang="fr-FR" sz="1800" i="1" baseline="30000" dirty="0"/>
              <a:t> </a:t>
            </a:r>
            <a:r>
              <a:rPr lang="fr-FR" sz="1800" i="1" baseline="30000" dirty="0" err="1"/>
              <a:t>tibeaqui</a:t>
            </a:r>
            <a:r>
              <a:rPr lang="fr-FR" sz="1800" i="1" baseline="30000" dirty="0"/>
              <a:t> cum </a:t>
            </a:r>
            <a:r>
              <a:rPr lang="fr-FR" sz="1800" i="1" baseline="30000" dirty="0" err="1"/>
              <a:t>voluptae</a:t>
            </a:r>
            <a:r>
              <a:rPr lang="fr-FR" sz="1800" i="1" baseline="30000" dirty="0"/>
              <a:t> </a:t>
            </a:r>
            <a:r>
              <a:rPr lang="fr-FR" sz="1800" i="1" baseline="30000" dirty="0" err="1"/>
              <a:t>volorep</a:t>
            </a:r>
            <a:r>
              <a:rPr lang="fr-FR" sz="1800" i="1" baseline="30000" dirty="0"/>
              <a:t> </a:t>
            </a:r>
            <a:r>
              <a:rPr lang="fr-FR" sz="1800" i="1" baseline="30000" dirty="0" err="1"/>
              <a:t>rectem</a:t>
            </a:r>
            <a:r>
              <a:rPr lang="fr-FR" sz="1800" i="1" baseline="30000" dirty="0"/>
              <a:t> ex </a:t>
            </a:r>
            <a:r>
              <a:rPr lang="fr-FR" sz="1800" i="1" baseline="30000" dirty="0" err="1"/>
              <a:t>eos</a:t>
            </a:r>
            <a:r>
              <a:rPr lang="fr-FR" sz="1800" i="1" baseline="30000" dirty="0"/>
              <a:t> qui </a:t>
            </a:r>
            <a:r>
              <a:rPr lang="fr-FR" sz="1800" i="1" baseline="30000" dirty="0" err="1"/>
              <a:t>dolupta</a:t>
            </a:r>
            <a:r>
              <a:rPr lang="fr-FR" sz="1800" i="1" baseline="30000" dirty="0"/>
              <a:t> qui </a:t>
            </a:r>
            <a:r>
              <a:rPr lang="fr-FR" sz="1800" i="1" baseline="30000" dirty="0" err="1"/>
              <a:t>comnitaqui</a:t>
            </a:r>
            <a:r>
              <a:rPr lang="fr-FR" sz="1800" i="1" baseline="30000" dirty="0"/>
              <a:t> </a:t>
            </a:r>
            <a:r>
              <a:rPr lang="fr-FR" sz="1800" i="1" baseline="30000" dirty="0" err="1"/>
              <a:t>optisiti</a:t>
            </a:r>
            <a:r>
              <a:rPr lang="fr-FR" sz="1800" i="1" baseline="30000" dirty="0"/>
              <a:t> </a:t>
            </a:r>
            <a:r>
              <a:rPr lang="fr-FR" sz="1800" i="1" baseline="30000" dirty="0" err="1"/>
              <a:t>isinum</a:t>
            </a:r>
            <a:r>
              <a:rPr lang="fr-FR" sz="1800" i="1" baseline="30000" dirty="0"/>
              <a:t> </a:t>
            </a:r>
            <a:r>
              <a:rPr lang="fr-FR" sz="1800" i="1" baseline="30000" dirty="0" err="1"/>
              <a:t>aut</a:t>
            </a:r>
            <a:r>
              <a:rPr lang="fr-FR" sz="1800" i="1" baseline="30000" dirty="0"/>
              <a:t> </a:t>
            </a:r>
            <a:r>
              <a:rPr lang="fr-FR" sz="1800" i="1" baseline="30000" dirty="0" err="1"/>
              <a:t>molorep</a:t>
            </a:r>
            <a:r>
              <a:rPr lang="fr-FR" sz="1800" i="1" baseline="30000" dirty="0"/>
              <a:t> </a:t>
            </a:r>
            <a:r>
              <a:rPr lang="fr-FR" sz="1800" i="1" baseline="30000" dirty="0" err="1"/>
              <a:t>tatasperatus</a:t>
            </a:r>
            <a:r>
              <a:rPr lang="fr-FR" sz="1800" i="1" baseline="30000" dirty="0"/>
              <a:t> </a:t>
            </a:r>
            <a:r>
              <a:rPr lang="fr-FR" sz="1800" i="1" baseline="30000" dirty="0" err="1"/>
              <a:t>eaquam</a:t>
            </a:r>
            <a:r>
              <a:rPr lang="fr-FR" sz="1800" i="1" baseline="30000" dirty="0"/>
              <a:t> </a:t>
            </a:r>
            <a:r>
              <a:rPr lang="fr-FR" sz="1800" i="1" baseline="30000" dirty="0" err="1"/>
              <a:t>nectius</a:t>
            </a:r>
            <a:r>
              <a:rPr lang="fr-FR" sz="1800" i="1" baseline="30000" dirty="0"/>
              <a:t> sa </a:t>
            </a:r>
            <a:r>
              <a:rPr lang="fr-FR" sz="1800" i="1" baseline="30000" dirty="0" err="1"/>
              <a:t>dolupti</a:t>
            </a:r>
            <a:r>
              <a:rPr lang="fr-FR" sz="1800" i="1" baseline="30000" dirty="0"/>
              <a:t> </a:t>
            </a:r>
            <a:r>
              <a:rPr lang="fr-FR" sz="1800" i="1" baseline="30000" dirty="0" err="1"/>
              <a:t>reperit</a:t>
            </a:r>
            <a:r>
              <a:rPr lang="fr-FR" sz="1800" i="1" baseline="30000" dirty="0"/>
              <a:t> </a:t>
            </a:r>
            <a:r>
              <a:rPr lang="fr-FR" sz="1800" i="1" baseline="30000" dirty="0" err="1"/>
              <a:t>odi</a:t>
            </a:r>
            <a:r>
              <a:rPr lang="fr-FR" sz="1800" i="1" baseline="30000" dirty="0"/>
              <a:t> ra </a:t>
            </a:r>
            <a:r>
              <a:rPr lang="fr-FR" sz="1800" i="1" baseline="30000" dirty="0" err="1"/>
              <a:t>quas</a:t>
            </a:r>
            <a:r>
              <a:rPr lang="fr-FR" sz="1800" i="1" baseline="30000" dirty="0"/>
              <a:t> </a:t>
            </a:r>
            <a:r>
              <a:rPr lang="fr-FR" sz="1800" i="1" baseline="30000" dirty="0" err="1"/>
              <a:t>aut</a:t>
            </a:r>
            <a:r>
              <a:rPr lang="fr-FR" sz="1800" i="1" baseline="30000" dirty="0"/>
              <a:t> </a:t>
            </a:r>
            <a:r>
              <a:rPr lang="fr-FR" sz="1800" i="1" baseline="30000" dirty="0" err="1"/>
              <a:t>eum</a:t>
            </a:r>
            <a:r>
              <a:rPr lang="fr-FR" sz="1800" i="1" baseline="30000" dirty="0"/>
              <a:t> as de </a:t>
            </a:r>
            <a:r>
              <a:rPr lang="fr-FR" sz="1800" i="1" baseline="30000" dirty="0" err="1"/>
              <a:t>sincium</a:t>
            </a:r>
            <a:r>
              <a:rPr lang="fr-FR" sz="1800" i="1" baseline="30000" dirty="0"/>
              <a:t> in </a:t>
            </a:r>
            <a:r>
              <a:rPr lang="fr-FR" sz="1800" i="1" baseline="30000" dirty="0" err="1"/>
              <a:t>ent</a:t>
            </a:r>
            <a:r>
              <a:rPr lang="fr-FR" sz="1800" i="1" baseline="30000" dirty="0"/>
              <a:t> </a:t>
            </a:r>
            <a:r>
              <a:rPr lang="fr-FR" sz="1800" i="1" baseline="30000" dirty="0" err="1"/>
              <a:t>quam</a:t>
            </a:r>
            <a:r>
              <a:rPr lang="fr-FR" sz="1800" i="1" baseline="30000" dirty="0"/>
              <a:t> </a:t>
            </a:r>
            <a:r>
              <a:rPr lang="fr-FR" sz="1800" i="1" baseline="30000" dirty="0" err="1"/>
              <a:t>aruptis</a:t>
            </a:r>
            <a:r>
              <a:rPr lang="fr-FR" sz="1800" i="1" baseline="30000" dirty="0"/>
              <a:t> </a:t>
            </a:r>
            <a:r>
              <a:rPr lang="fr-FR" sz="1800" i="1" baseline="30000" dirty="0" err="1"/>
              <a:t>cus</a:t>
            </a:r>
            <a:r>
              <a:rPr lang="fr-FR" sz="1800" i="1" baseline="30000" dirty="0" smtClean="0"/>
              <a:t>.</a:t>
            </a:r>
            <a:endParaRPr lang="fr-FR" sz="1800" i="1" baseline="30000" dirty="0"/>
          </a:p>
        </p:txBody>
      </p:sp>
      <p:sp>
        <p:nvSpPr>
          <p:cNvPr id="31" name="TextBox 30"/>
          <p:cNvSpPr txBox="1"/>
          <p:nvPr/>
        </p:nvSpPr>
        <p:spPr>
          <a:xfrm>
            <a:off x="31019107" y="27539851"/>
            <a:ext cx="9143813" cy="1796646"/>
          </a:xfrm>
          <a:prstGeom prst="rect">
            <a:avLst/>
          </a:prstGeom>
          <a:noFill/>
        </p:spPr>
        <p:txBody>
          <a:bodyPr wrap="square" rtlCol="0">
            <a:spAutoFit/>
          </a:bodyPr>
          <a:lstStyle/>
          <a:p>
            <a:pPr>
              <a:lnSpc>
                <a:spcPts val="2700"/>
              </a:lnSpc>
            </a:pPr>
            <a:r>
              <a:rPr lang="fr-FR" sz="1800" i="1" baseline="30000" dirty="0" err="1"/>
              <a:t>Ceratiur</a:t>
            </a:r>
            <a:r>
              <a:rPr lang="fr-FR" sz="1800" i="1" baseline="30000" dirty="0"/>
              <a:t> si </a:t>
            </a:r>
            <a:r>
              <a:rPr lang="fr-FR" sz="1800" i="1" baseline="30000" dirty="0" err="1"/>
              <a:t>sequi</a:t>
            </a:r>
            <a:r>
              <a:rPr lang="fr-FR" sz="1800" i="1" baseline="30000" dirty="0"/>
              <a:t> </a:t>
            </a:r>
            <a:r>
              <a:rPr lang="fr-FR" sz="1800" i="1" baseline="30000" dirty="0" err="1"/>
              <a:t>dem</a:t>
            </a:r>
            <a:r>
              <a:rPr lang="fr-FR" sz="1800" i="1" baseline="30000" dirty="0"/>
              <a:t> </a:t>
            </a:r>
            <a:r>
              <a:rPr lang="fr-FR" sz="1800" i="1" baseline="30000" dirty="0" err="1"/>
              <a:t>re</a:t>
            </a:r>
            <a:r>
              <a:rPr lang="fr-FR" sz="1800" i="1" baseline="30000" dirty="0"/>
              <a:t> </a:t>
            </a:r>
            <a:r>
              <a:rPr lang="fr-FR" sz="1800" i="1" baseline="30000" dirty="0" err="1"/>
              <a:t>poratus</a:t>
            </a:r>
            <a:r>
              <a:rPr lang="fr-FR" sz="1800" i="1" baseline="30000" dirty="0"/>
              <a:t> que </a:t>
            </a:r>
            <a:r>
              <a:rPr lang="fr-FR" sz="1800" i="1" baseline="30000" dirty="0" err="1"/>
              <a:t>re</a:t>
            </a:r>
            <a:r>
              <a:rPr lang="fr-FR" sz="1800" i="1" baseline="30000" dirty="0"/>
              <a:t> </a:t>
            </a:r>
            <a:r>
              <a:rPr lang="fr-FR" sz="1800" i="1" baseline="30000" dirty="0" err="1"/>
              <a:t>restecto</a:t>
            </a:r>
            <a:r>
              <a:rPr lang="fr-FR" sz="1800" i="1" baseline="30000" dirty="0"/>
              <a:t> </a:t>
            </a:r>
            <a:r>
              <a:rPr lang="fr-FR" sz="1800" i="1" baseline="30000" dirty="0" err="1"/>
              <a:t>torum</a:t>
            </a:r>
            <a:r>
              <a:rPr lang="fr-FR" sz="1800" i="1" baseline="30000" dirty="0"/>
              <a:t> </a:t>
            </a:r>
            <a:r>
              <a:rPr lang="fr-FR" sz="1800" i="1" baseline="30000" dirty="0" err="1"/>
              <a:t>nossit</a:t>
            </a:r>
            <a:r>
              <a:rPr lang="fr-FR" sz="1800" i="1" baseline="30000" dirty="0"/>
              <a:t> </a:t>
            </a:r>
            <a:r>
              <a:rPr lang="fr-FR" sz="1800" i="1" baseline="30000" dirty="0" err="1"/>
              <a:t>ipsam</a:t>
            </a:r>
            <a:r>
              <a:rPr lang="fr-FR" sz="1800" i="1" baseline="30000" dirty="0"/>
              <a:t> </a:t>
            </a:r>
            <a:r>
              <a:rPr lang="fr-FR" sz="1800" i="1" baseline="30000" dirty="0" err="1"/>
              <a:t>quiasinus</a:t>
            </a:r>
            <a:r>
              <a:rPr lang="fr-FR" sz="1800" i="1" baseline="30000" dirty="0"/>
              <a:t> </a:t>
            </a:r>
            <a:r>
              <a:rPr lang="fr-FR" sz="1800" i="1" baseline="30000" dirty="0" err="1"/>
              <a:t>millam</a:t>
            </a:r>
            <a:r>
              <a:rPr lang="fr-FR" sz="1800" i="1" baseline="30000" dirty="0"/>
              <a:t> quo que </a:t>
            </a:r>
            <a:r>
              <a:rPr lang="fr-FR" sz="1800" i="1" baseline="30000" dirty="0" err="1"/>
              <a:t>simus</a:t>
            </a:r>
            <a:r>
              <a:rPr lang="fr-FR" sz="1800" i="1" baseline="30000" dirty="0"/>
              <a:t> </a:t>
            </a:r>
            <a:r>
              <a:rPr lang="fr-FR" sz="1800" i="1" baseline="30000" dirty="0" err="1"/>
              <a:t>re</a:t>
            </a:r>
            <a:r>
              <a:rPr lang="fr-FR" sz="1800" i="1" baseline="30000" dirty="0"/>
              <a:t> </a:t>
            </a:r>
            <a:r>
              <a:rPr lang="fr-FR" sz="1800" i="1" baseline="30000" dirty="0" err="1"/>
              <a:t>repudi</a:t>
            </a:r>
            <a:r>
              <a:rPr lang="fr-FR" sz="1800" i="1" baseline="30000" dirty="0"/>
              <a:t> </a:t>
            </a:r>
            <a:r>
              <a:rPr lang="fr-FR" sz="1800" i="1" baseline="30000" dirty="0" err="1"/>
              <a:t>nimossundam</a:t>
            </a:r>
            <a:r>
              <a:rPr lang="fr-FR" sz="1800" i="1" baseline="30000" dirty="0"/>
              <a:t> qui ut </a:t>
            </a:r>
            <a:r>
              <a:rPr lang="fr-FR" sz="1800" i="1" baseline="30000" dirty="0" err="1"/>
              <a:t>latempel</a:t>
            </a:r>
            <a:r>
              <a:rPr lang="fr-FR" sz="1800" i="1" baseline="30000" dirty="0"/>
              <a:t> </a:t>
            </a:r>
            <a:r>
              <a:rPr lang="fr-FR" sz="1800" i="1" baseline="30000" dirty="0" err="1"/>
              <a:t>ipsa</a:t>
            </a:r>
            <a:r>
              <a:rPr lang="fr-FR" sz="1800" i="1" baseline="30000" dirty="0"/>
              <a:t> </a:t>
            </a:r>
            <a:r>
              <a:rPr lang="fr-FR" sz="1800" i="1" baseline="30000" dirty="0" err="1"/>
              <a:t>nim</a:t>
            </a:r>
            <a:r>
              <a:rPr lang="fr-FR" sz="1800" i="1" baseline="30000" dirty="0"/>
              <a:t> </a:t>
            </a:r>
            <a:r>
              <a:rPr lang="fr-FR" sz="1800" i="1" baseline="30000" dirty="0" err="1"/>
              <a:t>velistinum</a:t>
            </a:r>
            <a:r>
              <a:rPr lang="fr-FR" sz="1800" i="1" baseline="30000" dirty="0"/>
              <a:t> </a:t>
            </a:r>
            <a:r>
              <a:rPr lang="fr-FR" sz="1800" i="1" baseline="30000" dirty="0" err="1"/>
              <a:t>dipsantem</a:t>
            </a:r>
            <a:r>
              <a:rPr lang="fr-FR" sz="1800" i="1" baseline="30000" dirty="0"/>
              <a:t> </a:t>
            </a:r>
            <a:r>
              <a:rPr lang="fr-FR" sz="1800" i="1" baseline="30000" dirty="0" err="1"/>
              <a:t>esentio</a:t>
            </a:r>
            <a:r>
              <a:rPr lang="fr-FR" sz="1800" i="1" baseline="30000" dirty="0"/>
              <a:t> </a:t>
            </a:r>
            <a:r>
              <a:rPr lang="fr-FR" sz="1800" i="1" baseline="30000" dirty="0" err="1"/>
              <a:t>volupta</a:t>
            </a:r>
            <a:r>
              <a:rPr lang="fr-FR" sz="1800" i="1" baseline="30000" dirty="0"/>
              <a:t> et </a:t>
            </a:r>
            <a:r>
              <a:rPr lang="fr-FR" sz="1800" i="1" baseline="30000" dirty="0" err="1"/>
              <a:t>iur</a:t>
            </a:r>
            <a:r>
              <a:rPr lang="fr-FR" sz="1800" i="1" baseline="30000" dirty="0"/>
              <a:t> </a:t>
            </a:r>
            <a:r>
              <a:rPr lang="fr-FR" sz="1800" i="1" baseline="30000" dirty="0" err="1"/>
              <a:t>alique</a:t>
            </a:r>
            <a:r>
              <a:rPr lang="fr-FR" sz="1800" i="1" baseline="30000" dirty="0"/>
              <a:t> </a:t>
            </a:r>
            <a:r>
              <a:rPr lang="fr-FR" sz="1800" i="1" baseline="30000" dirty="0" err="1"/>
              <a:t>volum</a:t>
            </a:r>
            <a:r>
              <a:rPr lang="fr-FR" sz="1800" i="1" baseline="30000" dirty="0"/>
              <a:t> </a:t>
            </a:r>
            <a:r>
              <a:rPr lang="fr-FR" sz="1800" i="1" baseline="30000" dirty="0" err="1"/>
              <a:t>eos</a:t>
            </a:r>
            <a:r>
              <a:rPr lang="fr-FR" sz="1800" i="1" baseline="30000" dirty="0"/>
              <a:t> </a:t>
            </a:r>
            <a:r>
              <a:rPr lang="fr-FR" sz="1800" i="1" baseline="30000" dirty="0" err="1"/>
              <a:t>aut</a:t>
            </a:r>
            <a:r>
              <a:rPr lang="fr-FR" sz="1800" i="1" baseline="30000" dirty="0"/>
              <a:t> lis </a:t>
            </a:r>
            <a:r>
              <a:rPr lang="fr-FR" sz="1800" i="1" baseline="30000" dirty="0" err="1"/>
              <a:t>ipsus</a:t>
            </a:r>
            <a:r>
              <a:rPr lang="fr-FR" sz="1800" i="1" baseline="30000" dirty="0"/>
              <a:t> </a:t>
            </a:r>
            <a:r>
              <a:rPr lang="fr-FR" sz="1800" i="1" baseline="30000" dirty="0" err="1"/>
              <a:t>modi</a:t>
            </a:r>
            <a:r>
              <a:rPr lang="fr-FR" sz="1800" i="1" baseline="30000" dirty="0"/>
              <a:t> </a:t>
            </a:r>
            <a:r>
              <a:rPr lang="fr-FR" sz="1800" i="1" baseline="30000" dirty="0" err="1"/>
              <a:t>occatet</a:t>
            </a:r>
            <a:r>
              <a:rPr lang="fr-FR" sz="1800" i="1" baseline="30000" dirty="0"/>
              <a:t> accus </a:t>
            </a:r>
            <a:r>
              <a:rPr lang="fr-FR" sz="1800" i="1" baseline="30000" dirty="0" err="1"/>
              <a:t>quatum</a:t>
            </a:r>
            <a:r>
              <a:rPr lang="fr-FR" sz="1800" i="1" baseline="30000" dirty="0"/>
              <a:t> qui </a:t>
            </a:r>
            <a:r>
              <a:rPr lang="fr-FR" sz="1800" i="1" baseline="30000" dirty="0" err="1"/>
              <a:t>andipsum</a:t>
            </a:r>
            <a:r>
              <a:rPr lang="fr-FR" sz="1800" i="1" baseline="30000" dirty="0"/>
              <a:t> </a:t>
            </a:r>
            <a:r>
              <a:rPr lang="fr-FR" sz="1800" i="1" baseline="30000" dirty="0" err="1"/>
              <a:t>nis</a:t>
            </a:r>
            <a:r>
              <a:rPr lang="fr-FR" sz="1800" i="1" baseline="30000" dirty="0"/>
              <a:t> </a:t>
            </a:r>
            <a:r>
              <a:rPr lang="fr-FR" sz="1800" i="1" baseline="30000" dirty="0" err="1"/>
              <a:t>evenihi</a:t>
            </a:r>
            <a:r>
              <a:rPr lang="fr-FR" sz="1800" i="1" baseline="30000" dirty="0"/>
              <a:t> </a:t>
            </a:r>
            <a:r>
              <a:rPr lang="fr-FR" sz="1800" i="1" baseline="30000" dirty="0" err="1"/>
              <a:t>llatusciisin</a:t>
            </a:r>
            <a:r>
              <a:rPr lang="fr-FR" sz="1800" i="1" baseline="30000" dirty="0"/>
              <a:t> </a:t>
            </a:r>
            <a:r>
              <a:rPr lang="fr-FR" sz="1800" i="1" baseline="30000" dirty="0" err="1"/>
              <a:t>eum</a:t>
            </a:r>
            <a:r>
              <a:rPr lang="fr-FR" sz="1800" i="1" baseline="30000" dirty="0"/>
              <a:t> </a:t>
            </a:r>
            <a:r>
              <a:rPr lang="fr-FR" sz="1800" i="1" baseline="30000" dirty="0" err="1"/>
              <a:t>nonsequam</a:t>
            </a:r>
            <a:r>
              <a:rPr lang="fr-FR" sz="1800" i="1" baseline="30000" dirty="0"/>
              <a:t> labo. Ut </a:t>
            </a:r>
            <a:r>
              <a:rPr lang="fr-FR" sz="1800" i="1" baseline="30000" dirty="0" err="1"/>
              <a:t>modi</a:t>
            </a:r>
            <a:r>
              <a:rPr lang="fr-FR" sz="1800" i="1" baseline="30000" dirty="0"/>
              <a:t> </a:t>
            </a:r>
            <a:r>
              <a:rPr lang="fr-FR" sz="1800" i="1" baseline="30000" dirty="0" err="1"/>
              <a:t>beaqui</a:t>
            </a:r>
            <a:r>
              <a:rPr lang="fr-FR" sz="1800" i="1" baseline="30000" dirty="0"/>
              <a:t> </a:t>
            </a:r>
            <a:r>
              <a:rPr lang="fr-FR" sz="1800" i="1" baseline="30000" dirty="0" err="1"/>
              <a:t>volore</a:t>
            </a:r>
            <a:r>
              <a:rPr lang="fr-FR" sz="1800" i="1" baseline="30000" dirty="0"/>
              <a:t> </a:t>
            </a:r>
            <a:r>
              <a:rPr lang="fr-FR" sz="1800" i="1" baseline="30000" dirty="0" err="1"/>
              <a:t>venderum</a:t>
            </a:r>
            <a:r>
              <a:rPr lang="fr-FR" sz="1800" i="1" baseline="30000" dirty="0"/>
              <a:t> </a:t>
            </a:r>
            <a:r>
              <a:rPr lang="fr-FR" sz="1800" i="1" baseline="30000" dirty="0" err="1"/>
              <a:t>ea</a:t>
            </a:r>
            <a:r>
              <a:rPr lang="fr-FR" sz="1800" i="1" baseline="30000" dirty="0"/>
              <a:t> </a:t>
            </a:r>
            <a:r>
              <a:rPr lang="fr-FR" sz="1800" i="1" baseline="30000" dirty="0" err="1"/>
              <a:t>verspis</a:t>
            </a:r>
            <a:r>
              <a:rPr lang="fr-FR" sz="1800" i="1" baseline="30000" dirty="0"/>
              <a:t> </a:t>
            </a:r>
            <a:r>
              <a:rPr lang="fr-FR" sz="1800" i="1" baseline="30000" dirty="0" err="1"/>
              <a:t>eatis</a:t>
            </a:r>
            <a:r>
              <a:rPr lang="fr-FR" sz="1800" i="1" baseline="30000" dirty="0"/>
              <a:t> </a:t>
            </a:r>
            <a:r>
              <a:rPr lang="fr-FR" sz="1800" i="1" baseline="30000" dirty="0" err="1"/>
              <a:t>quam</a:t>
            </a:r>
            <a:r>
              <a:rPr lang="fr-FR" sz="1800" i="1" baseline="30000" dirty="0"/>
              <a:t>, ut </a:t>
            </a:r>
            <a:r>
              <a:rPr lang="fr-FR" sz="1800" i="1" baseline="30000" dirty="0" err="1"/>
              <a:t>laboriam</a:t>
            </a:r>
            <a:r>
              <a:rPr lang="fr-FR" sz="1800" i="1" baseline="30000" dirty="0"/>
              <a:t> </a:t>
            </a:r>
            <a:r>
              <a:rPr lang="fr-FR" sz="1800" i="1" baseline="30000" dirty="0" err="1"/>
              <a:t>ressit</a:t>
            </a:r>
            <a:r>
              <a:rPr lang="fr-FR" sz="1800" i="1" baseline="30000" dirty="0"/>
              <a:t>, que </a:t>
            </a:r>
            <a:r>
              <a:rPr lang="fr-FR" sz="1800" i="1" baseline="30000" dirty="0" err="1"/>
              <a:t>laborem</a:t>
            </a:r>
            <a:r>
              <a:rPr lang="fr-FR" sz="1800" i="1" baseline="30000" dirty="0"/>
              <a:t> et </a:t>
            </a:r>
            <a:r>
              <a:rPr lang="fr-FR" sz="1800" i="1" baseline="30000" dirty="0" err="1"/>
              <a:t>quae</a:t>
            </a:r>
            <a:r>
              <a:rPr lang="fr-FR" sz="1800" i="1" baseline="30000" dirty="0"/>
              <a:t> </a:t>
            </a:r>
            <a:r>
              <a:rPr lang="fr-FR" sz="1800" i="1" baseline="30000" dirty="0" err="1"/>
              <a:t>voleseque</a:t>
            </a:r>
            <a:r>
              <a:rPr lang="fr-FR" sz="1800" i="1" baseline="30000" dirty="0"/>
              <a:t> </a:t>
            </a:r>
            <a:r>
              <a:rPr lang="fr-FR" sz="1800" i="1" baseline="30000" dirty="0" err="1"/>
              <a:t>offic</a:t>
            </a:r>
            <a:r>
              <a:rPr lang="fr-FR" sz="1800" i="1" baseline="30000" dirty="0"/>
              <a:t> te </a:t>
            </a:r>
            <a:r>
              <a:rPr lang="fr-FR" sz="1800" i="1" baseline="30000" dirty="0" err="1"/>
              <a:t>pariate</a:t>
            </a:r>
            <a:r>
              <a:rPr lang="fr-FR" sz="1800" i="1" baseline="30000" dirty="0"/>
              <a:t> </a:t>
            </a:r>
            <a:r>
              <a:rPr lang="fr-FR" sz="1800" i="1" baseline="30000" dirty="0" err="1"/>
              <a:t>verisqui</a:t>
            </a:r>
            <a:r>
              <a:rPr lang="fr-FR" sz="1800" i="1" baseline="30000" dirty="0"/>
              <a:t> volo </a:t>
            </a:r>
            <a:r>
              <a:rPr lang="fr-FR" sz="1800" i="1" baseline="30000" dirty="0" err="1"/>
              <a:t>offic</a:t>
            </a:r>
            <a:r>
              <a:rPr lang="fr-FR" sz="1800" i="1" baseline="30000" dirty="0"/>
              <a:t> </a:t>
            </a:r>
            <a:r>
              <a:rPr lang="fr-FR" sz="1800" i="1" baseline="30000" dirty="0" err="1"/>
              <a:t>temodis</a:t>
            </a:r>
            <a:r>
              <a:rPr lang="fr-FR" sz="1800" i="1" baseline="30000" dirty="0"/>
              <a:t> apis </a:t>
            </a:r>
            <a:r>
              <a:rPr lang="fr-FR" sz="1800" i="1" baseline="30000" dirty="0" err="1"/>
              <a:t>endio</a:t>
            </a:r>
            <a:r>
              <a:rPr lang="fr-FR" sz="1800" i="1" baseline="30000" dirty="0"/>
              <a:t> dit </a:t>
            </a:r>
            <a:r>
              <a:rPr lang="fr-FR" sz="1800" i="1" baseline="30000" dirty="0" err="1"/>
              <a:t>omnimin</a:t>
            </a:r>
            <a:r>
              <a:rPr lang="fr-FR" sz="1800" i="1" baseline="30000" dirty="0"/>
              <a:t> </a:t>
            </a:r>
            <a:r>
              <a:rPr lang="fr-FR" sz="1800" i="1" baseline="30000" dirty="0" err="1"/>
              <a:t>ctisto</a:t>
            </a:r>
            <a:r>
              <a:rPr lang="fr-FR" sz="1800" i="1" baseline="30000" dirty="0"/>
              <a:t> que </a:t>
            </a:r>
            <a:r>
              <a:rPr lang="fr-FR" sz="1800" i="1" baseline="30000" dirty="0" err="1"/>
              <a:t>elecusci</a:t>
            </a:r>
            <a:r>
              <a:rPr lang="fr-FR" sz="1800" i="1" baseline="30000" dirty="0"/>
              <a:t> </a:t>
            </a:r>
            <a:r>
              <a:rPr lang="fr-FR" sz="1800" i="1" baseline="30000" dirty="0" err="1"/>
              <a:t>ulpa</a:t>
            </a:r>
            <a:r>
              <a:rPr lang="fr-FR" sz="1800" i="1" baseline="30000" dirty="0"/>
              <a:t> </a:t>
            </a:r>
            <a:r>
              <a:rPr lang="fr-FR" sz="1800" i="1" baseline="30000" dirty="0" err="1"/>
              <a:t>dolupta</a:t>
            </a:r>
            <a:r>
              <a:rPr lang="fr-FR" sz="1800" i="1" baseline="30000" dirty="0"/>
              <a:t> </a:t>
            </a:r>
            <a:r>
              <a:rPr lang="fr-FR" sz="1800" i="1" baseline="30000" dirty="0" err="1"/>
              <a:t>tibeaqui</a:t>
            </a:r>
            <a:r>
              <a:rPr lang="fr-FR" sz="1800" i="1" baseline="30000" dirty="0"/>
              <a:t> cum </a:t>
            </a:r>
            <a:r>
              <a:rPr lang="fr-FR" sz="1800" i="1" baseline="30000" dirty="0" err="1"/>
              <a:t>voluptae</a:t>
            </a:r>
            <a:r>
              <a:rPr lang="fr-FR" sz="1800" i="1" baseline="30000" dirty="0"/>
              <a:t> </a:t>
            </a:r>
            <a:r>
              <a:rPr lang="fr-FR" sz="1800" i="1" baseline="30000" dirty="0" err="1"/>
              <a:t>volorep</a:t>
            </a:r>
            <a:r>
              <a:rPr lang="fr-FR" sz="1800" i="1" baseline="30000" dirty="0"/>
              <a:t> </a:t>
            </a:r>
            <a:r>
              <a:rPr lang="fr-FR" sz="1800" i="1" baseline="30000" dirty="0" err="1"/>
              <a:t>rectem</a:t>
            </a:r>
            <a:r>
              <a:rPr lang="fr-FR" sz="1800" i="1" baseline="30000" dirty="0"/>
              <a:t> ex </a:t>
            </a:r>
            <a:r>
              <a:rPr lang="fr-FR" sz="1800" i="1" baseline="30000" dirty="0" err="1"/>
              <a:t>eos</a:t>
            </a:r>
            <a:r>
              <a:rPr lang="fr-FR" sz="1800" i="1" baseline="30000" dirty="0"/>
              <a:t> qui </a:t>
            </a:r>
            <a:r>
              <a:rPr lang="fr-FR" sz="1800" i="1" baseline="30000" dirty="0" err="1"/>
              <a:t>dolupta</a:t>
            </a:r>
            <a:r>
              <a:rPr lang="fr-FR" sz="1800" i="1" baseline="30000" dirty="0"/>
              <a:t> qui </a:t>
            </a:r>
            <a:r>
              <a:rPr lang="fr-FR" sz="1800" i="1" baseline="30000" dirty="0" err="1"/>
              <a:t>comnitaqui</a:t>
            </a:r>
            <a:r>
              <a:rPr lang="fr-FR" sz="1800" i="1" baseline="30000" dirty="0"/>
              <a:t> </a:t>
            </a:r>
            <a:r>
              <a:rPr lang="fr-FR" sz="1800" i="1" baseline="30000" dirty="0" err="1"/>
              <a:t>optisiti</a:t>
            </a:r>
            <a:r>
              <a:rPr lang="fr-FR" sz="1800" i="1" baseline="30000" dirty="0"/>
              <a:t> </a:t>
            </a:r>
            <a:r>
              <a:rPr lang="fr-FR" sz="1800" i="1" baseline="30000" dirty="0" err="1"/>
              <a:t>isinum</a:t>
            </a:r>
            <a:r>
              <a:rPr lang="fr-FR" sz="1800" i="1" baseline="30000" dirty="0"/>
              <a:t> </a:t>
            </a:r>
            <a:r>
              <a:rPr lang="fr-FR" sz="1800" i="1" baseline="30000" dirty="0" err="1"/>
              <a:t>aut</a:t>
            </a:r>
            <a:r>
              <a:rPr lang="fr-FR" sz="1800" i="1" baseline="30000" dirty="0"/>
              <a:t> </a:t>
            </a:r>
            <a:r>
              <a:rPr lang="fr-FR" sz="1800" i="1" baseline="30000" dirty="0" err="1"/>
              <a:t>molorep</a:t>
            </a:r>
            <a:r>
              <a:rPr lang="fr-FR" sz="1800" i="1" baseline="30000" dirty="0"/>
              <a:t> </a:t>
            </a:r>
            <a:r>
              <a:rPr lang="fr-FR" sz="1800" i="1" baseline="30000" dirty="0" err="1"/>
              <a:t>tatasperatus</a:t>
            </a:r>
            <a:r>
              <a:rPr lang="fr-FR" sz="1800" i="1" baseline="30000" dirty="0"/>
              <a:t> </a:t>
            </a:r>
            <a:r>
              <a:rPr lang="fr-FR" sz="1800" i="1" baseline="30000" dirty="0" err="1"/>
              <a:t>eaquam</a:t>
            </a:r>
            <a:r>
              <a:rPr lang="fr-FR" sz="1800" i="1" baseline="30000" dirty="0"/>
              <a:t> </a:t>
            </a:r>
            <a:r>
              <a:rPr lang="fr-FR" sz="1800" i="1" baseline="30000" dirty="0" err="1"/>
              <a:t>nectius</a:t>
            </a:r>
            <a:r>
              <a:rPr lang="fr-FR" sz="1800" i="1" baseline="30000" dirty="0"/>
              <a:t> sa </a:t>
            </a:r>
            <a:r>
              <a:rPr lang="fr-FR" sz="1800" i="1" baseline="30000" dirty="0" err="1"/>
              <a:t>dolupti</a:t>
            </a:r>
            <a:r>
              <a:rPr lang="fr-FR" sz="1800" i="1" baseline="30000" dirty="0"/>
              <a:t> </a:t>
            </a:r>
            <a:r>
              <a:rPr lang="fr-FR" sz="1800" i="1" baseline="30000" dirty="0" err="1"/>
              <a:t>reperit</a:t>
            </a:r>
            <a:r>
              <a:rPr lang="fr-FR" sz="1800" i="1" baseline="30000" dirty="0"/>
              <a:t> </a:t>
            </a:r>
            <a:r>
              <a:rPr lang="fr-FR" sz="1800" i="1" baseline="30000" dirty="0" err="1"/>
              <a:t>odi</a:t>
            </a:r>
            <a:r>
              <a:rPr lang="fr-FR" sz="1800" i="1" baseline="30000" dirty="0"/>
              <a:t> ra </a:t>
            </a:r>
            <a:r>
              <a:rPr lang="fr-FR" sz="1800" i="1" baseline="30000" dirty="0" err="1"/>
              <a:t>quas</a:t>
            </a:r>
            <a:r>
              <a:rPr lang="fr-FR" sz="1800" i="1" baseline="30000" dirty="0"/>
              <a:t> </a:t>
            </a:r>
            <a:r>
              <a:rPr lang="fr-FR" sz="1800" i="1" baseline="30000" dirty="0" err="1"/>
              <a:t>aut</a:t>
            </a:r>
            <a:r>
              <a:rPr lang="fr-FR" sz="1800" i="1" baseline="30000" dirty="0"/>
              <a:t> </a:t>
            </a:r>
            <a:r>
              <a:rPr lang="fr-FR" sz="1800" i="1" baseline="30000" dirty="0" err="1"/>
              <a:t>eum</a:t>
            </a:r>
            <a:r>
              <a:rPr lang="fr-FR" sz="1800" i="1" baseline="30000" dirty="0"/>
              <a:t> as de </a:t>
            </a:r>
            <a:r>
              <a:rPr lang="fr-FR" sz="1800" i="1" baseline="30000" dirty="0" err="1"/>
              <a:t>sincium</a:t>
            </a:r>
            <a:r>
              <a:rPr lang="fr-FR" sz="1800" i="1" baseline="30000" dirty="0"/>
              <a:t> in </a:t>
            </a:r>
            <a:r>
              <a:rPr lang="fr-FR" sz="1800" i="1" baseline="30000" dirty="0" err="1"/>
              <a:t>ent</a:t>
            </a:r>
            <a:r>
              <a:rPr lang="fr-FR" sz="1800" i="1" baseline="30000" dirty="0"/>
              <a:t> </a:t>
            </a:r>
            <a:r>
              <a:rPr lang="fr-FR" sz="1800" i="1" baseline="30000" dirty="0" err="1"/>
              <a:t>quam</a:t>
            </a:r>
            <a:r>
              <a:rPr lang="fr-FR" sz="1800" i="1" baseline="30000" dirty="0"/>
              <a:t> </a:t>
            </a:r>
            <a:r>
              <a:rPr lang="fr-FR" sz="1800" i="1" baseline="30000" dirty="0" err="1"/>
              <a:t>aruptis</a:t>
            </a:r>
            <a:r>
              <a:rPr lang="fr-FR" sz="1800" i="1" baseline="30000" dirty="0"/>
              <a:t> </a:t>
            </a:r>
            <a:r>
              <a:rPr lang="fr-FR" sz="1800" i="1" baseline="30000" dirty="0" err="1"/>
              <a:t>cus</a:t>
            </a:r>
            <a:r>
              <a:rPr lang="fr-FR" sz="1800" i="1" baseline="30000" dirty="0" smtClean="0"/>
              <a:t>.</a:t>
            </a:r>
            <a:endParaRPr lang="fr-FR" sz="1800" i="1" baseline="30000" dirty="0"/>
          </a:p>
        </p:txBody>
      </p:sp>
      <p:sp>
        <p:nvSpPr>
          <p:cNvPr id="32" name="TextBox 31"/>
          <p:cNvSpPr txBox="1"/>
          <p:nvPr/>
        </p:nvSpPr>
        <p:spPr>
          <a:xfrm>
            <a:off x="40977817" y="27539851"/>
            <a:ext cx="9143813" cy="1796646"/>
          </a:xfrm>
          <a:prstGeom prst="rect">
            <a:avLst/>
          </a:prstGeom>
          <a:noFill/>
        </p:spPr>
        <p:txBody>
          <a:bodyPr wrap="square" rtlCol="0">
            <a:spAutoFit/>
          </a:bodyPr>
          <a:lstStyle/>
          <a:p>
            <a:pPr>
              <a:lnSpc>
                <a:spcPts val="2700"/>
              </a:lnSpc>
            </a:pPr>
            <a:r>
              <a:rPr lang="fr-FR" sz="1800" i="1" baseline="30000" dirty="0" err="1"/>
              <a:t>Ceratiur</a:t>
            </a:r>
            <a:r>
              <a:rPr lang="fr-FR" sz="1800" i="1" baseline="30000" dirty="0"/>
              <a:t> si </a:t>
            </a:r>
            <a:r>
              <a:rPr lang="fr-FR" sz="1800" i="1" baseline="30000" dirty="0" err="1"/>
              <a:t>sequi</a:t>
            </a:r>
            <a:r>
              <a:rPr lang="fr-FR" sz="1800" i="1" baseline="30000" dirty="0"/>
              <a:t> </a:t>
            </a:r>
            <a:r>
              <a:rPr lang="fr-FR" sz="1800" i="1" baseline="30000" dirty="0" err="1"/>
              <a:t>dem</a:t>
            </a:r>
            <a:r>
              <a:rPr lang="fr-FR" sz="1800" i="1" baseline="30000" dirty="0"/>
              <a:t> </a:t>
            </a:r>
            <a:r>
              <a:rPr lang="fr-FR" sz="1800" i="1" baseline="30000" dirty="0" err="1"/>
              <a:t>re</a:t>
            </a:r>
            <a:r>
              <a:rPr lang="fr-FR" sz="1800" i="1" baseline="30000" dirty="0"/>
              <a:t> </a:t>
            </a:r>
            <a:r>
              <a:rPr lang="fr-FR" sz="1800" i="1" baseline="30000" dirty="0" err="1"/>
              <a:t>poratus</a:t>
            </a:r>
            <a:r>
              <a:rPr lang="fr-FR" sz="1800" i="1" baseline="30000" dirty="0"/>
              <a:t> que </a:t>
            </a:r>
            <a:r>
              <a:rPr lang="fr-FR" sz="1800" i="1" baseline="30000" dirty="0" err="1"/>
              <a:t>re</a:t>
            </a:r>
            <a:r>
              <a:rPr lang="fr-FR" sz="1800" i="1" baseline="30000" dirty="0"/>
              <a:t> </a:t>
            </a:r>
            <a:r>
              <a:rPr lang="fr-FR" sz="1800" i="1" baseline="30000" dirty="0" err="1"/>
              <a:t>restecto</a:t>
            </a:r>
            <a:r>
              <a:rPr lang="fr-FR" sz="1800" i="1" baseline="30000" dirty="0"/>
              <a:t> </a:t>
            </a:r>
            <a:r>
              <a:rPr lang="fr-FR" sz="1800" i="1" baseline="30000" dirty="0" err="1"/>
              <a:t>torum</a:t>
            </a:r>
            <a:r>
              <a:rPr lang="fr-FR" sz="1800" i="1" baseline="30000" dirty="0"/>
              <a:t> </a:t>
            </a:r>
            <a:r>
              <a:rPr lang="fr-FR" sz="1800" i="1" baseline="30000" dirty="0" err="1"/>
              <a:t>nossit</a:t>
            </a:r>
            <a:r>
              <a:rPr lang="fr-FR" sz="1800" i="1" baseline="30000" dirty="0"/>
              <a:t> </a:t>
            </a:r>
            <a:r>
              <a:rPr lang="fr-FR" sz="1800" i="1" baseline="30000" dirty="0" err="1"/>
              <a:t>ipsam</a:t>
            </a:r>
            <a:r>
              <a:rPr lang="fr-FR" sz="1800" i="1" baseline="30000" dirty="0"/>
              <a:t> </a:t>
            </a:r>
            <a:r>
              <a:rPr lang="fr-FR" sz="1800" i="1" baseline="30000" dirty="0" err="1"/>
              <a:t>quiasinus</a:t>
            </a:r>
            <a:r>
              <a:rPr lang="fr-FR" sz="1800" i="1" baseline="30000" dirty="0"/>
              <a:t> </a:t>
            </a:r>
            <a:r>
              <a:rPr lang="fr-FR" sz="1800" i="1" baseline="30000" dirty="0" err="1"/>
              <a:t>millam</a:t>
            </a:r>
            <a:r>
              <a:rPr lang="fr-FR" sz="1800" i="1" baseline="30000" dirty="0"/>
              <a:t> quo que </a:t>
            </a:r>
            <a:r>
              <a:rPr lang="fr-FR" sz="1800" i="1" baseline="30000" dirty="0" err="1"/>
              <a:t>simus</a:t>
            </a:r>
            <a:r>
              <a:rPr lang="fr-FR" sz="1800" i="1" baseline="30000" dirty="0"/>
              <a:t> </a:t>
            </a:r>
            <a:r>
              <a:rPr lang="fr-FR" sz="1800" i="1" baseline="30000" dirty="0" err="1"/>
              <a:t>re</a:t>
            </a:r>
            <a:r>
              <a:rPr lang="fr-FR" sz="1800" i="1" baseline="30000" dirty="0"/>
              <a:t> </a:t>
            </a:r>
            <a:r>
              <a:rPr lang="fr-FR" sz="1800" i="1" baseline="30000" dirty="0" err="1"/>
              <a:t>repudi</a:t>
            </a:r>
            <a:r>
              <a:rPr lang="fr-FR" sz="1800" i="1" baseline="30000" dirty="0"/>
              <a:t> </a:t>
            </a:r>
            <a:r>
              <a:rPr lang="fr-FR" sz="1800" i="1" baseline="30000" dirty="0" err="1"/>
              <a:t>nimossundam</a:t>
            </a:r>
            <a:r>
              <a:rPr lang="fr-FR" sz="1800" i="1" baseline="30000" dirty="0"/>
              <a:t> qui ut </a:t>
            </a:r>
            <a:r>
              <a:rPr lang="fr-FR" sz="1800" i="1" baseline="30000" dirty="0" err="1"/>
              <a:t>latempel</a:t>
            </a:r>
            <a:r>
              <a:rPr lang="fr-FR" sz="1800" i="1" baseline="30000" dirty="0"/>
              <a:t> </a:t>
            </a:r>
            <a:r>
              <a:rPr lang="fr-FR" sz="1800" i="1" baseline="30000" dirty="0" err="1"/>
              <a:t>ipsa</a:t>
            </a:r>
            <a:r>
              <a:rPr lang="fr-FR" sz="1800" i="1" baseline="30000" dirty="0"/>
              <a:t> </a:t>
            </a:r>
            <a:r>
              <a:rPr lang="fr-FR" sz="1800" i="1" baseline="30000" dirty="0" err="1"/>
              <a:t>nim</a:t>
            </a:r>
            <a:r>
              <a:rPr lang="fr-FR" sz="1800" i="1" baseline="30000" dirty="0"/>
              <a:t> </a:t>
            </a:r>
            <a:r>
              <a:rPr lang="fr-FR" sz="1800" i="1" baseline="30000" dirty="0" err="1"/>
              <a:t>velistinum</a:t>
            </a:r>
            <a:r>
              <a:rPr lang="fr-FR" sz="1800" i="1" baseline="30000" dirty="0"/>
              <a:t> </a:t>
            </a:r>
            <a:r>
              <a:rPr lang="fr-FR" sz="1800" i="1" baseline="30000" dirty="0" err="1"/>
              <a:t>dipsantem</a:t>
            </a:r>
            <a:r>
              <a:rPr lang="fr-FR" sz="1800" i="1" baseline="30000" dirty="0"/>
              <a:t> </a:t>
            </a:r>
            <a:r>
              <a:rPr lang="fr-FR" sz="1800" i="1" baseline="30000" dirty="0" err="1"/>
              <a:t>esentio</a:t>
            </a:r>
            <a:r>
              <a:rPr lang="fr-FR" sz="1800" i="1" baseline="30000" dirty="0"/>
              <a:t> </a:t>
            </a:r>
            <a:r>
              <a:rPr lang="fr-FR" sz="1800" i="1" baseline="30000" dirty="0" err="1"/>
              <a:t>volupta</a:t>
            </a:r>
            <a:r>
              <a:rPr lang="fr-FR" sz="1800" i="1" baseline="30000" dirty="0"/>
              <a:t> et </a:t>
            </a:r>
            <a:r>
              <a:rPr lang="fr-FR" sz="1800" i="1" baseline="30000" dirty="0" err="1"/>
              <a:t>iur</a:t>
            </a:r>
            <a:r>
              <a:rPr lang="fr-FR" sz="1800" i="1" baseline="30000" dirty="0"/>
              <a:t> </a:t>
            </a:r>
            <a:r>
              <a:rPr lang="fr-FR" sz="1800" i="1" baseline="30000" dirty="0" err="1"/>
              <a:t>alique</a:t>
            </a:r>
            <a:r>
              <a:rPr lang="fr-FR" sz="1800" i="1" baseline="30000" dirty="0"/>
              <a:t> </a:t>
            </a:r>
            <a:r>
              <a:rPr lang="fr-FR" sz="1800" i="1" baseline="30000" dirty="0" err="1"/>
              <a:t>volum</a:t>
            </a:r>
            <a:r>
              <a:rPr lang="fr-FR" sz="1800" i="1" baseline="30000" dirty="0"/>
              <a:t> </a:t>
            </a:r>
            <a:r>
              <a:rPr lang="fr-FR" sz="1800" i="1" baseline="30000" dirty="0" err="1"/>
              <a:t>eos</a:t>
            </a:r>
            <a:r>
              <a:rPr lang="fr-FR" sz="1800" i="1" baseline="30000" dirty="0"/>
              <a:t> </a:t>
            </a:r>
            <a:r>
              <a:rPr lang="fr-FR" sz="1800" i="1" baseline="30000" dirty="0" err="1"/>
              <a:t>aut</a:t>
            </a:r>
            <a:r>
              <a:rPr lang="fr-FR" sz="1800" i="1" baseline="30000" dirty="0"/>
              <a:t> lis </a:t>
            </a:r>
            <a:r>
              <a:rPr lang="fr-FR" sz="1800" i="1" baseline="30000" dirty="0" err="1"/>
              <a:t>ipsus</a:t>
            </a:r>
            <a:r>
              <a:rPr lang="fr-FR" sz="1800" i="1" baseline="30000" dirty="0"/>
              <a:t> </a:t>
            </a:r>
            <a:r>
              <a:rPr lang="fr-FR" sz="1800" i="1" baseline="30000" dirty="0" err="1"/>
              <a:t>modi</a:t>
            </a:r>
            <a:r>
              <a:rPr lang="fr-FR" sz="1800" i="1" baseline="30000" dirty="0"/>
              <a:t> </a:t>
            </a:r>
            <a:r>
              <a:rPr lang="fr-FR" sz="1800" i="1" baseline="30000" dirty="0" err="1"/>
              <a:t>occatet</a:t>
            </a:r>
            <a:r>
              <a:rPr lang="fr-FR" sz="1800" i="1" baseline="30000" dirty="0"/>
              <a:t> accus </a:t>
            </a:r>
            <a:r>
              <a:rPr lang="fr-FR" sz="1800" i="1" baseline="30000" dirty="0" err="1"/>
              <a:t>quatum</a:t>
            </a:r>
            <a:r>
              <a:rPr lang="fr-FR" sz="1800" i="1" baseline="30000" dirty="0"/>
              <a:t> qui </a:t>
            </a:r>
            <a:r>
              <a:rPr lang="fr-FR" sz="1800" i="1" baseline="30000" dirty="0" err="1"/>
              <a:t>andipsum</a:t>
            </a:r>
            <a:r>
              <a:rPr lang="fr-FR" sz="1800" i="1" baseline="30000" dirty="0"/>
              <a:t> </a:t>
            </a:r>
            <a:r>
              <a:rPr lang="fr-FR" sz="1800" i="1" baseline="30000" dirty="0" err="1"/>
              <a:t>nis</a:t>
            </a:r>
            <a:r>
              <a:rPr lang="fr-FR" sz="1800" i="1" baseline="30000" dirty="0"/>
              <a:t> </a:t>
            </a:r>
            <a:r>
              <a:rPr lang="fr-FR" sz="1800" i="1" baseline="30000" dirty="0" err="1"/>
              <a:t>evenihi</a:t>
            </a:r>
            <a:r>
              <a:rPr lang="fr-FR" sz="1800" i="1" baseline="30000" dirty="0"/>
              <a:t> </a:t>
            </a:r>
            <a:r>
              <a:rPr lang="fr-FR" sz="1800" i="1" baseline="30000" dirty="0" err="1"/>
              <a:t>llatusciisin</a:t>
            </a:r>
            <a:r>
              <a:rPr lang="fr-FR" sz="1800" i="1" baseline="30000" dirty="0"/>
              <a:t> </a:t>
            </a:r>
            <a:r>
              <a:rPr lang="fr-FR" sz="1800" i="1" baseline="30000" dirty="0" err="1"/>
              <a:t>eum</a:t>
            </a:r>
            <a:r>
              <a:rPr lang="fr-FR" sz="1800" i="1" baseline="30000" dirty="0"/>
              <a:t> </a:t>
            </a:r>
            <a:r>
              <a:rPr lang="fr-FR" sz="1800" i="1" baseline="30000" dirty="0" err="1"/>
              <a:t>nonsequam</a:t>
            </a:r>
            <a:r>
              <a:rPr lang="fr-FR" sz="1800" i="1" baseline="30000" dirty="0"/>
              <a:t> labo. Ut </a:t>
            </a:r>
            <a:r>
              <a:rPr lang="fr-FR" sz="1800" i="1" baseline="30000" dirty="0" err="1"/>
              <a:t>modi</a:t>
            </a:r>
            <a:r>
              <a:rPr lang="fr-FR" sz="1800" i="1" baseline="30000" dirty="0"/>
              <a:t> </a:t>
            </a:r>
            <a:r>
              <a:rPr lang="fr-FR" sz="1800" i="1" baseline="30000" dirty="0" err="1"/>
              <a:t>beaqui</a:t>
            </a:r>
            <a:r>
              <a:rPr lang="fr-FR" sz="1800" i="1" baseline="30000" dirty="0"/>
              <a:t> </a:t>
            </a:r>
            <a:r>
              <a:rPr lang="fr-FR" sz="1800" i="1" baseline="30000" dirty="0" err="1"/>
              <a:t>volore</a:t>
            </a:r>
            <a:r>
              <a:rPr lang="fr-FR" sz="1800" i="1" baseline="30000" dirty="0"/>
              <a:t> </a:t>
            </a:r>
            <a:r>
              <a:rPr lang="fr-FR" sz="1800" i="1" baseline="30000" dirty="0" err="1"/>
              <a:t>venderum</a:t>
            </a:r>
            <a:r>
              <a:rPr lang="fr-FR" sz="1800" i="1" baseline="30000" dirty="0"/>
              <a:t> </a:t>
            </a:r>
            <a:r>
              <a:rPr lang="fr-FR" sz="1800" i="1" baseline="30000" dirty="0" err="1"/>
              <a:t>ea</a:t>
            </a:r>
            <a:r>
              <a:rPr lang="fr-FR" sz="1800" i="1" baseline="30000" dirty="0"/>
              <a:t> </a:t>
            </a:r>
            <a:r>
              <a:rPr lang="fr-FR" sz="1800" i="1" baseline="30000" dirty="0" err="1"/>
              <a:t>verspis</a:t>
            </a:r>
            <a:r>
              <a:rPr lang="fr-FR" sz="1800" i="1" baseline="30000" dirty="0"/>
              <a:t> </a:t>
            </a:r>
            <a:r>
              <a:rPr lang="fr-FR" sz="1800" i="1" baseline="30000" dirty="0" err="1"/>
              <a:t>eatis</a:t>
            </a:r>
            <a:r>
              <a:rPr lang="fr-FR" sz="1800" i="1" baseline="30000" dirty="0"/>
              <a:t> </a:t>
            </a:r>
            <a:r>
              <a:rPr lang="fr-FR" sz="1800" i="1" baseline="30000" dirty="0" err="1"/>
              <a:t>quam</a:t>
            </a:r>
            <a:r>
              <a:rPr lang="fr-FR" sz="1800" i="1" baseline="30000" dirty="0"/>
              <a:t>, ut </a:t>
            </a:r>
            <a:r>
              <a:rPr lang="fr-FR" sz="1800" i="1" baseline="30000" dirty="0" err="1"/>
              <a:t>laboriam</a:t>
            </a:r>
            <a:r>
              <a:rPr lang="fr-FR" sz="1800" i="1" baseline="30000" dirty="0"/>
              <a:t> </a:t>
            </a:r>
            <a:r>
              <a:rPr lang="fr-FR" sz="1800" i="1" baseline="30000" dirty="0" err="1"/>
              <a:t>ressit</a:t>
            </a:r>
            <a:r>
              <a:rPr lang="fr-FR" sz="1800" i="1" baseline="30000" dirty="0"/>
              <a:t>, que </a:t>
            </a:r>
            <a:r>
              <a:rPr lang="fr-FR" sz="1800" i="1" baseline="30000" dirty="0" err="1"/>
              <a:t>laborem</a:t>
            </a:r>
            <a:r>
              <a:rPr lang="fr-FR" sz="1800" i="1" baseline="30000" dirty="0"/>
              <a:t> et </a:t>
            </a:r>
            <a:r>
              <a:rPr lang="fr-FR" sz="1800" i="1" baseline="30000" dirty="0" err="1"/>
              <a:t>quae</a:t>
            </a:r>
            <a:r>
              <a:rPr lang="fr-FR" sz="1800" i="1" baseline="30000" dirty="0"/>
              <a:t> </a:t>
            </a:r>
            <a:r>
              <a:rPr lang="fr-FR" sz="1800" i="1" baseline="30000" dirty="0" err="1"/>
              <a:t>voleseque</a:t>
            </a:r>
            <a:r>
              <a:rPr lang="fr-FR" sz="1800" i="1" baseline="30000" dirty="0"/>
              <a:t> </a:t>
            </a:r>
            <a:r>
              <a:rPr lang="fr-FR" sz="1800" i="1" baseline="30000" dirty="0" err="1"/>
              <a:t>offic</a:t>
            </a:r>
            <a:r>
              <a:rPr lang="fr-FR" sz="1800" i="1" baseline="30000" dirty="0"/>
              <a:t> te </a:t>
            </a:r>
            <a:r>
              <a:rPr lang="fr-FR" sz="1800" i="1" baseline="30000" dirty="0" err="1"/>
              <a:t>pariate</a:t>
            </a:r>
            <a:r>
              <a:rPr lang="fr-FR" sz="1800" i="1" baseline="30000" dirty="0"/>
              <a:t> </a:t>
            </a:r>
            <a:r>
              <a:rPr lang="fr-FR" sz="1800" i="1" baseline="30000" dirty="0" err="1"/>
              <a:t>verisqui</a:t>
            </a:r>
            <a:r>
              <a:rPr lang="fr-FR" sz="1800" i="1" baseline="30000" dirty="0"/>
              <a:t> volo </a:t>
            </a:r>
            <a:r>
              <a:rPr lang="fr-FR" sz="1800" i="1" baseline="30000" dirty="0" err="1"/>
              <a:t>offic</a:t>
            </a:r>
            <a:r>
              <a:rPr lang="fr-FR" sz="1800" i="1" baseline="30000" dirty="0"/>
              <a:t> </a:t>
            </a:r>
            <a:r>
              <a:rPr lang="fr-FR" sz="1800" i="1" baseline="30000" dirty="0" err="1"/>
              <a:t>temodis</a:t>
            </a:r>
            <a:r>
              <a:rPr lang="fr-FR" sz="1800" i="1" baseline="30000" dirty="0"/>
              <a:t> apis </a:t>
            </a:r>
            <a:r>
              <a:rPr lang="fr-FR" sz="1800" i="1" baseline="30000" dirty="0" err="1"/>
              <a:t>endio</a:t>
            </a:r>
            <a:r>
              <a:rPr lang="fr-FR" sz="1800" i="1" baseline="30000" dirty="0"/>
              <a:t> dit </a:t>
            </a:r>
            <a:r>
              <a:rPr lang="fr-FR" sz="1800" i="1" baseline="30000" dirty="0" err="1"/>
              <a:t>omnimin</a:t>
            </a:r>
            <a:r>
              <a:rPr lang="fr-FR" sz="1800" i="1" baseline="30000" dirty="0"/>
              <a:t> </a:t>
            </a:r>
            <a:r>
              <a:rPr lang="fr-FR" sz="1800" i="1" baseline="30000" dirty="0" err="1"/>
              <a:t>ctisto</a:t>
            </a:r>
            <a:r>
              <a:rPr lang="fr-FR" sz="1800" i="1" baseline="30000" dirty="0"/>
              <a:t> que </a:t>
            </a:r>
            <a:r>
              <a:rPr lang="fr-FR" sz="1800" i="1" baseline="30000" dirty="0" err="1"/>
              <a:t>elecusci</a:t>
            </a:r>
            <a:r>
              <a:rPr lang="fr-FR" sz="1800" i="1" baseline="30000" dirty="0"/>
              <a:t> </a:t>
            </a:r>
            <a:r>
              <a:rPr lang="fr-FR" sz="1800" i="1" baseline="30000" dirty="0" err="1"/>
              <a:t>ulpa</a:t>
            </a:r>
            <a:r>
              <a:rPr lang="fr-FR" sz="1800" i="1" baseline="30000" dirty="0"/>
              <a:t> </a:t>
            </a:r>
            <a:r>
              <a:rPr lang="fr-FR" sz="1800" i="1" baseline="30000" dirty="0" err="1"/>
              <a:t>dolupta</a:t>
            </a:r>
            <a:r>
              <a:rPr lang="fr-FR" sz="1800" i="1" baseline="30000" dirty="0"/>
              <a:t> </a:t>
            </a:r>
            <a:r>
              <a:rPr lang="fr-FR" sz="1800" i="1" baseline="30000" dirty="0" err="1"/>
              <a:t>tibeaqui</a:t>
            </a:r>
            <a:r>
              <a:rPr lang="fr-FR" sz="1800" i="1" baseline="30000" dirty="0"/>
              <a:t> cum </a:t>
            </a:r>
            <a:r>
              <a:rPr lang="fr-FR" sz="1800" i="1" baseline="30000" dirty="0" err="1"/>
              <a:t>voluptae</a:t>
            </a:r>
            <a:r>
              <a:rPr lang="fr-FR" sz="1800" i="1" baseline="30000" dirty="0"/>
              <a:t> </a:t>
            </a:r>
            <a:r>
              <a:rPr lang="fr-FR" sz="1800" i="1" baseline="30000" dirty="0" err="1"/>
              <a:t>volorep</a:t>
            </a:r>
            <a:r>
              <a:rPr lang="fr-FR" sz="1800" i="1" baseline="30000" dirty="0"/>
              <a:t> </a:t>
            </a:r>
            <a:r>
              <a:rPr lang="fr-FR" sz="1800" i="1" baseline="30000" dirty="0" err="1"/>
              <a:t>rectem</a:t>
            </a:r>
            <a:r>
              <a:rPr lang="fr-FR" sz="1800" i="1" baseline="30000" dirty="0"/>
              <a:t> ex </a:t>
            </a:r>
            <a:r>
              <a:rPr lang="fr-FR" sz="1800" i="1" baseline="30000" dirty="0" err="1"/>
              <a:t>eos</a:t>
            </a:r>
            <a:r>
              <a:rPr lang="fr-FR" sz="1800" i="1" baseline="30000" dirty="0"/>
              <a:t> qui </a:t>
            </a:r>
            <a:r>
              <a:rPr lang="fr-FR" sz="1800" i="1" baseline="30000" dirty="0" err="1"/>
              <a:t>dolupta</a:t>
            </a:r>
            <a:r>
              <a:rPr lang="fr-FR" sz="1800" i="1" baseline="30000" dirty="0"/>
              <a:t> qui </a:t>
            </a:r>
            <a:r>
              <a:rPr lang="fr-FR" sz="1800" i="1" baseline="30000" dirty="0" err="1"/>
              <a:t>comnitaqui</a:t>
            </a:r>
            <a:r>
              <a:rPr lang="fr-FR" sz="1800" i="1" baseline="30000" dirty="0"/>
              <a:t> </a:t>
            </a:r>
            <a:r>
              <a:rPr lang="fr-FR" sz="1800" i="1" baseline="30000" dirty="0" err="1"/>
              <a:t>optisiti</a:t>
            </a:r>
            <a:r>
              <a:rPr lang="fr-FR" sz="1800" i="1" baseline="30000" dirty="0"/>
              <a:t> </a:t>
            </a:r>
            <a:r>
              <a:rPr lang="fr-FR" sz="1800" i="1" baseline="30000" dirty="0" err="1"/>
              <a:t>isinum</a:t>
            </a:r>
            <a:r>
              <a:rPr lang="fr-FR" sz="1800" i="1" baseline="30000" dirty="0"/>
              <a:t> </a:t>
            </a:r>
            <a:r>
              <a:rPr lang="fr-FR" sz="1800" i="1" baseline="30000" dirty="0" err="1"/>
              <a:t>aut</a:t>
            </a:r>
            <a:r>
              <a:rPr lang="fr-FR" sz="1800" i="1" baseline="30000" dirty="0"/>
              <a:t> </a:t>
            </a:r>
            <a:r>
              <a:rPr lang="fr-FR" sz="1800" i="1" baseline="30000" dirty="0" err="1"/>
              <a:t>molorep</a:t>
            </a:r>
            <a:r>
              <a:rPr lang="fr-FR" sz="1800" i="1" baseline="30000" dirty="0"/>
              <a:t> </a:t>
            </a:r>
            <a:r>
              <a:rPr lang="fr-FR" sz="1800" i="1" baseline="30000" dirty="0" err="1"/>
              <a:t>tatasperatus</a:t>
            </a:r>
            <a:r>
              <a:rPr lang="fr-FR" sz="1800" i="1" baseline="30000" dirty="0"/>
              <a:t> </a:t>
            </a:r>
            <a:r>
              <a:rPr lang="fr-FR" sz="1800" i="1" baseline="30000" dirty="0" err="1"/>
              <a:t>eaquam</a:t>
            </a:r>
            <a:r>
              <a:rPr lang="fr-FR" sz="1800" i="1" baseline="30000" dirty="0"/>
              <a:t> </a:t>
            </a:r>
            <a:r>
              <a:rPr lang="fr-FR" sz="1800" i="1" baseline="30000" dirty="0" err="1"/>
              <a:t>nectius</a:t>
            </a:r>
            <a:r>
              <a:rPr lang="fr-FR" sz="1800" i="1" baseline="30000" dirty="0"/>
              <a:t> sa </a:t>
            </a:r>
            <a:r>
              <a:rPr lang="fr-FR" sz="1800" i="1" baseline="30000" dirty="0" err="1"/>
              <a:t>dolupti</a:t>
            </a:r>
            <a:r>
              <a:rPr lang="fr-FR" sz="1800" i="1" baseline="30000" dirty="0"/>
              <a:t> </a:t>
            </a:r>
            <a:r>
              <a:rPr lang="fr-FR" sz="1800" i="1" baseline="30000" dirty="0" err="1"/>
              <a:t>reperit</a:t>
            </a:r>
            <a:r>
              <a:rPr lang="fr-FR" sz="1800" i="1" baseline="30000" dirty="0"/>
              <a:t> </a:t>
            </a:r>
            <a:r>
              <a:rPr lang="fr-FR" sz="1800" i="1" baseline="30000" dirty="0" err="1"/>
              <a:t>odi</a:t>
            </a:r>
            <a:r>
              <a:rPr lang="fr-FR" sz="1800" i="1" baseline="30000" dirty="0"/>
              <a:t> ra </a:t>
            </a:r>
            <a:r>
              <a:rPr lang="fr-FR" sz="1800" i="1" baseline="30000" dirty="0" err="1"/>
              <a:t>quas</a:t>
            </a:r>
            <a:r>
              <a:rPr lang="fr-FR" sz="1800" i="1" baseline="30000" dirty="0"/>
              <a:t> </a:t>
            </a:r>
            <a:r>
              <a:rPr lang="fr-FR" sz="1800" i="1" baseline="30000" dirty="0" err="1"/>
              <a:t>aut</a:t>
            </a:r>
            <a:r>
              <a:rPr lang="fr-FR" sz="1800" i="1" baseline="30000" dirty="0"/>
              <a:t> </a:t>
            </a:r>
            <a:r>
              <a:rPr lang="fr-FR" sz="1800" i="1" baseline="30000" dirty="0" err="1"/>
              <a:t>eum</a:t>
            </a:r>
            <a:r>
              <a:rPr lang="fr-FR" sz="1800" i="1" baseline="30000" dirty="0"/>
              <a:t> as de </a:t>
            </a:r>
            <a:r>
              <a:rPr lang="fr-FR" sz="1800" i="1" baseline="30000" dirty="0" err="1"/>
              <a:t>sincium</a:t>
            </a:r>
            <a:r>
              <a:rPr lang="fr-FR" sz="1800" i="1" baseline="30000" dirty="0"/>
              <a:t> in </a:t>
            </a:r>
            <a:r>
              <a:rPr lang="fr-FR" sz="1800" i="1" baseline="30000" dirty="0" err="1"/>
              <a:t>ent</a:t>
            </a:r>
            <a:r>
              <a:rPr lang="fr-FR" sz="1800" i="1" baseline="30000" dirty="0"/>
              <a:t> </a:t>
            </a:r>
            <a:r>
              <a:rPr lang="fr-FR" sz="1800" i="1" baseline="30000" dirty="0" err="1"/>
              <a:t>quam</a:t>
            </a:r>
            <a:r>
              <a:rPr lang="fr-FR" sz="1800" i="1" baseline="30000" dirty="0"/>
              <a:t> </a:t>
            </a:r>
            <a:r>
              <a:rPr lang="fr-FR" sz="1800" i="1" baseline="30000" dirty="0" err="1"/>
              <a:t>aruptis</a:t>
            </a:r>
            <a:r>
              <a:rPr lang="fr-FR" sz="1800" i="1" baseline="30000" dirty="0"/>
              <a:t> </a:t>
            </a:r>
            <a:r>
              <a:rPr lang="fr-FR" sz="1800" i="1" baseline="30000" dirty="0" err="1"/>
              <a:t>cus</a:t>
            </a:r>
            <a:r>
              <a:rPr lang="fr-FR" sz="1800" i="1" baseline="30000" dirty="0" smtClean="0"/>
              <a:t>.</a:t>
            </a:r>
            <a:endParaRPr lang="fr-FR" sz="1800" i="1" baseline="30000" dirty="0"/>
          </a:p>
        </p:txBody>
      </p:sp>
      <p:sp>
        <p:nvSpPr>
          <p:cNvPr id="33" name="TextBox 32"/>
          <p:cNvSpPr txBox="1"/>
          <p:nvPr/>
        </p:nvSpPr>
        <p:spPr>
          <a:xfrm>
            <a:off x="21060396" y="4441280"/>
            <a:ext cx="9143813" cy="8593801"/>
          </a:xfrm>
          <a:prstGeom prst="rect">
            <a:avLst/>
          </a:prstGeom>
          <a:noFill/>
        </p:spPr>
        <p:txBody>
          <a:bodyPr wrap="square" rtlCol="0">
            <a:spAutoFit/>
          </a:bodyPr>
          <a:lstStyle/>
          <a:p>
            <a:r>
              <a:rPr lang="en-US" dirty="0" smtClean="0">
                <a:solidFill>
                  <a:schemeClr val="accent1"/>
                </a:solidFill>
              </a:rPr>
              <a:t>Methods</a:t>
            </a:r>
          </a:p>
          <a:p>
            <a:pPr>
              <a:lnSpc>
                <a:spcPct val="150000"/>
              </a:lnSpc>
              <a:spcAft>
                <a:spcPts val="1200"/>
              </a:spcAft>
            </a:pPr>
            <a:r>
              <a:rPr lang="ro-RO" sz="2800" baseline="30000" dirty="0"/>
              <a:t>Optat laborionse molor audis exerspe rferio cullabo. Occum illic to voluptium, quo volorepudiam untusam et voloratectur re lab idusand ebitem que vel et es auta prepernam undi ut ma con culliquiatur sequas vita voloria et il molest esequis aciti dis venetur, occullu ptaquiae cusam hari conecepror alibus eum que la quistis et ius, vollabo rectotae con por samendus et eaquos etur moluptae seritatur rem laccusae peligni berchici dolupta duciet eaquam, odictotat laborer chilit velestius con pario is dolori comnis sequidit ut voluptam, ut eate laborro cone doluptasimi, officit endunti isimaionemod et aut magnatio te senda volesse quasped quos et fuga. Nemolup tatempo ribusant aut ut el id eseniscimi, ex elitaqu aescilitio maximini blat dempor aboreiur?</a:t>
            </a:r>
          </a:p>
          <a:p>
            <a:pPr>
              <a:lnSpc>
                <a:spcPct val="150000"/>
              </a:lnSpc>
              <a:spcAft>
                <a:spcPts val="1200"/>
              </a:spcAft>
            </a:pPr>
            <a:r>
              <a:rPr lang="ro-RO" sz="2800" baseline="30000" dirty="0"/>
              <a:t>Porendunt es sequam accae officipiet rem intem ne num nitatur, occuptat et vel ipsum re landaerum velessitate niti idunt</a:t>
            </a:r>
            <a:r>
              <a:rPr lang="ro-RO" sz="2800" baseline="30000" dirty="0" smtClean="0"/>
              <a:t>. </a:t>
            </a:r>
            <a:r>
              <a:rPr lang="fr-FR" sz="2800" baseline="30000" dirty="0" err="1" smtClean="0"/>
              <a:t>volupta</a:t>
            </a:r>
            <a:r>
              <a:rPr lang="fr-FR" sz="2800" baseline="30000" dirty="0" smtClean="0"/>
              <a:t> </a:t>
            </a:r>
            <a:r>
              <a:rPr lang="fr-FR" sz="2800" baseline="30000" dirty="0"/>
              <a:t>et </a:t>
            </a:r>
            <a:r>
              <a:rPr lang="fr-FR" sz="2800" baseline="30000" dirty="0" err="1"/>
              <a:t>iur</a:t>
            </a:r>
            <a:r>
              <a:rPr lang="fr-FR" sz="2800" baseline="30000" dirty="0"/>
              <a:t> </a:t>
            </a:r>
            <a:r>
              <a:rPr lang="fr-FR" sz="2800" baseline="30000" dirty="0" err="1"/>
              <a:t>alique</a:t>
            </a:r>
            <a:r>
              <a:rPr lang="fr-FR" sz="2800" baseline="30000" dirty="0"/>
              <a:t> </a:t>
            </a:r>
            <a:r>
              <a:rPr lang="fr-FR" sz="2800" baseline="30000" dirty="0" err="1"/>
              <a:t>volum</a:t>
            </a:r>
            <a:r>
              <a:rPr lang="fr-FR" sz="2800" baseline="30000" dirty="0"/>
              <a:t> </a:t>
            </a:r>
            <a:r>
              <a:rPr lang="fr-FR" sz="2800" baseline="30000" dirty="0" err="1"/>
              <a:t>eos</a:t>
            </a:r>
            <a:r>
              <a:rPr lang="fr-FR" sz="2800" baseline="30000" dirty="0"/>
              <a:t> </a:t>
            </a:r>
            <a:r>
              <a:rPr lang="fr-FR" sz="2800" baseline="30000" dirty="0" err="1"/>
              <a:t>aut</a:t>
            </a:r>
            <a:r>
              <a:rPr lang="fr-FR" sz="2800" baseline="30000" dirty="0"/>
              <a:t> lis </a:t>
            </a:r>
            <a:r>
              <a:rPr lang="fr-FR" sz="2800" baseline="30000" dirty="0" err="1"/>
              <a:t>ipsus</a:t>
            </a:r>
            <a:r>
              <a:rPr lang="fr-FR" sz="2800" baseline="30000" dirty="0"/>
              <a:t> </a:t>
            </a:r>
            <a:r>
              <a:rPr lang="fr-FR" sz="2800" baseline="30000" dirty="0" err="1"/>
              <a:t>modi</a:t>
            </a:r>
            <a:r>
              <a:rPr lang="fr-FR" sz="2800" baseline="30000" dirty="0"/>
              <a:t> </a:t>
            </a:r>
            <a:r>
              <a:rPr lang="fr-FR" sz="2800" baseline="30000" dirty="0" err="1"/>
              <a:t>occatet</a:t>
            </a:r>
            <a:r>
              <a:rPr lang="fr-FR" sz="2800" baseline="30000" dirty="0"/>
              <a:t> accus </a:t>
            </a:r>
            <a:r>
              <a:rPr lang="fr-FR" sz="2800" baseline="30000" dirty="0" err="1"/>
              <a:t>quatum</a:t>
            </a:r>
            <a:r>
              <a:rPr lang="fr-FR" sz="2800" baseline="30000" dirty="0"/>
              <a:t> qui </a:t>
            </a:r>
            <a:r>
              <a:rPr lang="fr-FR" sz="2800" baseline="30000" dirty="0" err="1"/>
              <a:t>andipsum</a:t>
            </a:r>
            <a:r>
              <a:rPr lang="fr-FR" sz="2800" baseline="30000" dirty="0"/>
              <a:t> </a:t>
            </a:r>
            <a:r>
              <a:rPr lang="fr-FR" sz="2800" baseline="30000" dirty="0" err="1"/>
              <a:t>nis</a:t>
            </a:r>
            <a:r>
              <a:rPr lang="fr-FR" sz="2800" baseline="30000" dirty="0"/>
              <a:t> </a:t>
            </a:r>
            <a:r>
              <a:rPr lang="fr-FR" sz="2800" baseline="30000" dirty="0" err="1"/>
              <a:t>evenihi</a:t>
            </a:r>
            <a:r>
              <a:rPr lang="fr-FR" sz="2800" baseline="30000" dirty="0"/>
              <a:t> </a:t>
            </a:r>
            <a:r>
              <a:rPr lang="fr-FR" sz="2800" baseline="30000" dirty="0" err="1"/>
              <a:t>llatusciisin</a:t>
            </a:r>
            <a:r>
              <a:rPr lang="fr-FR" sz="2800" baseline="30000" dirty="0"/>
              <a:t> </a:t>
            </a:r>
            <a:r>
              <a:rPr lang="fr-FR" sz="2800" baseline="30000" dirty="0" err="1"/>
              <a:t>eum</a:t>
            </a:r>
            <a:r>
              <a:rPr lang="fr-FR" sz="2800" baseline="30000" dirty="0"/>
              <a:t> </a:t>
            </a:r>
            <a:r>
              <a:rPr lang="fr-FR" sz="2800" baseline="30000" dirty="0" err="1"/>
              <a:t>nonsequam</a:t>
            </a:r>
            <a:r>
              <a:rPr lang="fr-FR" sz="2800" baseline="30000" dirty="0"/>
              <a:t> labo. Ut </a:t>
            </a:r>
            <a:r>
              <a:rPr lang="fr-FR" sz="2800" baseline="30000" dirty="0" err="1"/>
              <a:t>modi</a:t>
            </a:r>
            <a:r>
              <a:rPr lang="fr-FR" sz="2800" baseline="30000" dirty="0"/>
              <a:t> </a:t>
            </a:r>
            <a:r>
              <a:rPr lang="fr-FR" sz="2800" baseline="30000" dirty="0" err="1"/>
              <a:t>beaqui</a:t>
            </a:r>
            <a:r>
              <a:rPr lang="fr-FR" sz="2800" baseline="30000" dirty="0"/>
              <a:t> </a:t>
            </a:r>
            <a:r>
              <a:rPr lang="fr-FR" sz="2800" baseline="30000" dirty="0" err="1"/>
              <a:t>volore</a:t>
            </a:r>
            <a:r>
              <a:rPr lang="fr-FR" sz="2800" baseline="30000" dirty="0"/>
              <a:t> </a:t>
            </a:r>
            <a:r>
              <a:rPr lang="fr-FR" sz="2800" baseline="30000" dirty="0" err="1"/>
              <a:t>venderum</a:t>
            </a:r>
            <a:r>
              <a:rPr lang="fr-FR" sz="2800" baseline="30000" dirty="0"/>
              <a:t> </a:t>
            </a:r>
            <a:r>
              <a:rPr lang="fr-FR" sz="2800" baseline="30000" dirty="0" err="1"/>
              <a:t>ea</a:t>
            </a:r>
            <a:r>
              <a:rPr lang="fr-FR" sz="2800" baseline="30000" dirty="0"/>
              <a:t> </a:t>
            </a:r>
            <a:r>
              <a:rPr lang="fr-FR" sz="2800" baseline="30000" dirty="0" err="1"/>
              <a:t>verspis</a:t>
            </a:r>
            <a:r>
              <a:rPr lang="fr-FR" sz="2800" baseline="30000" dirty="0"/>
              <a:t> </a:t>
            </a:r>
            <a:r>
              <a:rPr lang="fr-FR" sz="2800" baseline="30000" dirty="0" err="1"/>
              <a:t>eatis</a:t>
            </a:r>
            <a:r>
              <a:rPr lang="fr-FR" sz="2800" baseline="30000" dirty="0"/>
              <a:t> </a:t>
            </a:r>
            <a:r>
              <a:rPr lang="fr-FR" sz="2800" baseline="30000" dirty="0" err="1"/>
              <a:t>quam</a:t>
            </a:r>
            <a:r>
              <a:rPr lang="fr-FR" sz="2800" baseline="30000" dirty="0"/>
              <a:t>, ut </a:t>
            </a:r>
            <a:r>
              <a:rPr lang="fr-FR" sz="2800" baseline="30000" dirty="0" err="1"/>
              <a:t>laboriam</a:t>
            </a:r>
            <a:r>
              <a:rPr lang="fr-FR" sz="2800" baseline="30000" dirty="0"/>
              <a:t> </a:t>
            </a:r>
            <a:r>
              <a:rPr lang="fr-FR" sz="2800" baseline="30000" dirty="0" err="1"/>
              <a:t>ressit</a:t>
            </a:r>
            <a:r>
              <a:rPr lang="fr-FR" sz="2800" baseline="30000" dirty="0"/>
              <a:t>, que </a:t>
            </a:r>
            <a:r>
              <a:rPr lang="fr-FR" sz="2800" baseline="30000" dirty="0" err="1"/>
              <a:t>laborem</a:t>
            </a:r>
            <a:r>
              <a:rPr lang="fr-FR" sz="2800" baseline="30000" dirty="0"/>
              <a:t> et </a:t>
            </a:r>
            <a:r>
              <a:rPr lang="fr-FR" sz="2800" baseline="30000" dirty="0" err="1"/>
              <a:t>quae</a:t>
            </a:r>
            <a:r>
              <a:rPr lang="fr-FR" sz="2800" baseline="30000" dirty="0"/>
              <a:t> </a:t>
            </a:r>
            <a:r>
              <a:rPr lang="fr-FR" sz="2800" baseline="30000" dirty="0" err="1"/>
              <a:t>voleseque</a:t>
            </a:r>
            <a:r>
              <a:rPr lang="fr-FR" sz="2800" baseline="30000" dirty="0"/>
              <a:t> </a:t>
            </a:r>
            <a:r>
              <a:rPr lang="fr-FR" sz="2800" baseline="30000" dirty="0" err="1"/>
              <a:t>offic</a:t>
            </a:r>
            <a:r>
              <a:rPr lang="fr-FR" sz="2800" baseline="30000" dirty="0"/>
              <a:t> te </a:t>
            </a:r>
            <a:r>
              <a:rPr lang="fr-FR" sz="2800" baseline="30000" dirty="0" err="1"/>
              <a:t>pariate</a:t>
            </a:r>
            <a:r>
              <a:rPr lang="fr-FR" sz="2800" baseline="30000" dirty="0"/>
              <a:t> </a:t>
            </a:r>
            <a:r>
              <a:rPr lang="fr-FR" sz="2800" baseline="30000" dirty="0" err="1"/>
              <a:t>verisqui</a:t>
            </a:r>
            <a:r>
              <a:rPr lang="fr-FR" sz="2800" baseline="30000" dirty="0"/>
              <a:t> volo </a:t>
            </a:r>
            <a:r>
              <a:rPr lang="fr-FR" sz="2800" baseline="30000" dirty="0" err="1"/>
              <a:t>offic</a:t>
            </a:r>
            <a:r>
              <a:rPr lang="fr-FR" sz="2800" baseline="30000" dirty="0"/>
              <a:t> </a:t>
            </a:r>
            <a:r>
              <a:rPr lang="fr-FR" sz="2800" baseline="30000" dirty="0" err="1"/>
              <a:t>temodis</a:t>
            </a:r>
            <a:r>
              <a:rPr lang="fr-FR" sz="2800" baseline="30000" dirty="0"/>
              <a:t> apis </a:t>
            </a:r>
            <a:r>
              <a:rPr lang="fr-FR" sz="2800" baseline="30000" dirty="0" err="1"/>
              <a:t>endio</a:t>
            </a:r>
            <a:r>
              <a:rPr lang="fr-FR" sz="2800" baseline="30000" dirty="0"/>
              <a:t> dit </a:t>
            </a:r>
            <a:r>
              <a:rPr lang="fr-FR" sz="2800" baseline="30000" dirty="0" err="1"/>
              <a:t>omnimin</a:t>
            </a:r>
            <a:r>
              <a:rPr lang="fr-FR" sz="2800" baseline="30000" dirty="0"/>
              <a:t> </a:t>
            </a:r>
            <a:r>
              <a:rPr lang="fr-FR" sz="2800" baseline="30000" dirty="0" err="1"/>
              <a:t>ctisto</a:t>
            </a:r>
            <a:r>
              <a:rPr lang="fr-FR" sz="2800" baseline="30000" dirty="0"/>
              <a:t> que </a:t>
            </a:r>
            <a:r>
              <a:rPr lang="fr-FR" sz="2800" baseline="30000" dirty="0" err="1"/>
              <a:t>elecusci</a:t>
            </a:r>
            <a:r>
              <a:rPr lang="fr-FR" sz="2800" baseline="30000" dirty="0"/>
              <a:t> </a:t>
            </a:r>
            <a:r>
              <a:rPr lang="fr-FR" sz="2800" baseline="30000" dirty="0" err="1"/>
              <a:t>ulpa</a:t>
            </a:r>
            <a:r>
              <a:rPr lang="fr-FR" sz="2800" baseline="30000" dirty="0"/>
              <a:t> </a:t>
            </a:r>
            <a:r>
              <a:rPr lang="fr-FR" sz="2800" baseline="30000" dirty="0" err="1"/>
              <a:t>dolupta</a:t>
            </a:r>
            <a:r>
              <a:rPr lang="fr-FR" sz="2800" baseline="30000" dirty="0"/>
              <a:t> </a:t>
            </a:r>
            <a:r>
              <a:rPr lang="fr-FR" sz="2800" baseline="30000" dirty="0" err="1"/>
              <a:t>tibeaqui</a:t>
            </a:r>
            <a:r>
              <a:rPr lang="fr-FR" sz="2800" baseline="30000" dirty="0"/>
              <a:t> cum </a:t>
            </a:r>
            <a:r>
              <a:rPr lang="fr-FR" sz="2800" baseline="30000" dirty="0" err="1"/>
              <a:t>voluptae</a:t>
            </a:r>
            <a:r>
              <a:rPr lang="fr-FR" sz="2800" baseline="30000" dirty="0"/>
              <a:t> </a:t>
            </a:r>
            <a:r>
              <a:rPr lang="fr-FR" sz="2800" baseline="30000" dirty="0" err="1"/>
              <a:t>volorep</a:t>
            </a:r>
            <a:r>
              <a:rPr lang="fr-FR" sz="2800" baseline="30000" dirty="0"/>
              <a:t> </a:t>
            </a:r>
            <a:r>
              <a:rPr lang="fr-FR" sz="2800" baseline="30000" dirty="0" err="1"/>
              <a:t>rectem</a:t>
            </a:r>
            <a:r>
              <a:rPr lang="fr-FR" sz="2800" baseline="30000" dirty="0"/>
              <a:t> ex </a:t>
            </a:r>
            <a:r>
              <a:rPr lang="fr-FR" sz="2800" baseline="30000" dirty="0" err="1"/>
              <a:t>eos</a:t>
            </a:r>
            <a:r>
              <a:rPr lang="fr-FR" sz="2800" baseline="30000" dirty="0"/>
              <a:t> qui </a:t>
            </a:r>
            <a:r>
              <a:rPr lang="fr-FR" sz="2800" baseline="30000" dirty="0" err="1"/>
              <a:t>dolupta</a:t>
            </a:r>
            <a:r>
              <a:rPr lang="fr-FR" sz="2800" baseline="30000" dirty="0"/>
              <a:t> qui </a:t>
            </a:r>
            <a:r>
              <a:rPr lang="fr-FR" sz="2800" baseline="30000" dirty="0" err="1"/>
              <a:t>comnitaqui</a:t>
            </a:r>
            <a:r>
              <a:rPr lang="fr-FR" sz="2800" baseline="30000" dirty="0"/>
              <a:t> </a:t>
            </a:r>
            <a:r>
              <a:rPr lang="fr-FR" sz="2800" baseline="30000" dirty="0" err="1"/>
              <a:t>optisiti</a:t>
            </a:r>
            <a:r>
              <a:rPr lang="fr-FR" sz="2800" baseline="30000" dirty="0"/>
              <a:t> </a:t>
            </a:r>
            <a:r>
              <a:rPr lang="fr-FR" sz="2800" baseline="30000" dirty="0" err="1"/>
              <a:t>isinum</a:t>
            </a:r>
            <a:r>
              <a:rPr lang="fr-FR" sz="2800" baseline="30000" dirty="0"/>
              <a:t> </a:t>
            </a:r>
            <a:r>
              <a:rPr lang="fr-FR" sz="2800" baseline="30000" dirty="0" err="1"/>
              <a:t>aut</a:t>
            </a:r>
            <a:r>
              <a:rPr lang="fr-FR" sz="2800" baseline="30000" dirty="0"/>
              <a:t> </a:t>
            </a:r>
            <a:r>
              <a:rPr lang="fr-FR" sz="2800" baseline="30000" dirty="0" err="1"/>
              <a:t>molorep</a:t>
            </a:r>
            <a:r>
              <a:rPr lang="fr-FR" sz="2800" baseline="30000" dirty="0"/>
              <a:t> </a:t>
            </a:r>
            <a:r>
              <a:rPr lang="fr-FR" sz="2800" baseline="30000" dirty="0" err="1"/>
              <a:t>tatasperatus</a:t>
            </a:r>
            <a:r>
              <a:rPr lang="fr-FR" sz="2800" baseline="30000" dirty="0"/>
              <a:t> </a:t>
            </a:r>
            <a:r>
              <a:rPr lang="fr-FR" sz="2800" baseline="30000" dirty="0" err="1"/>
              <a:t>eaquam</a:t>
            </a:r>
            <a:r>
              <a:rPr lang="fr-FR" sz="2800" baseline="30000" dirty="0"/>
              <a:t> </a:t>
            </a:r>
            <a:r>
              <a:rPr lang="fr-FR" sz="2800" baseline="30000" dirty="0" err="1"/>
              <a:t>nectius</a:t>
            </a:r>
            <a:r>
              <a:rPr lang="fr-FR" sz="2800" baseline="30000" dirty="0"/>
              <a:t> sa </a:t>
            </a:r>
            <a:r>
              <a:rPr lang="fr-FR" sz="2800" baseline="30000" dirty="0" err="1"/>
              <a:t>dolupti</a:t>
            </a:r>
            <a:r>
              <a:rPr lang="fr-FR" sz="2800" baseline="30000" dirty="0"/>
              <a:t> </a:t>
            </a:r>
            <a:r>
              <a:rPr lang="fr-FR" sz="2800" baseline="30000" dirty="0" err="1"/>
              <a:t>reperit</a:t>
            </a:r>
            <a:r>
              <a:rPr lang="fr-FR" sz="2800" baseline="30000" dirty="0"/>
              <a:t> </a:t>
            </a:r>
            <a:r>
              <a:rPr lang="fr-FR" sz="2800" baseline="30000" dirty="0" err="1"/>
              <a:t>odi</a:t>
            </a:r>
            <a:r>
              <a:rPr lang="fr-FR" sz="2800" baseline="30000" dirty="0"/>
              <a:t> ra </a:t>
            </a:r>
            <a:r>
              <a:rPr lang="fr-FR" sz="2800" baseline="30000" dirty="0" err="1"/>
              <a:t>quas</a:t>
            </a:r>
            <a:r>
              <a:rPr lang="fr-FR" sz="2800" baseline="30000" dirty="0"/>
              <a:t> </a:t>
            </a:r>
            <a:r>
              <a:rPr lang="fr-FR" sz="2800" baseline="30000" dirty="0" err="1"/>
              <a:t>aut</a:t>
            </a:r>
            <a:r>
              <a:rPr lang="fr-FR" sz="2800" baseline="30000" dirty="0"/>
              <a:t> </a:t>
            </a:r>
            <a:r>
              <a:rPr lang="fr-FR" sz="2800" baseline="30000" dirty="0" err="1"/>
              <a:t>eum</a:t>
            </a:r>
            <a:r>
              <a:rPr lang="fr-FR" sz="2800" baseline="30000" dirty="0"/>
              <a:t> as de </a:t>
            </a:r>
            <a:r>
              <a:rPr lang="fr-FR" sz="2800" baseline="30000" dirty="0" err="1"/>
              <a:t>sincium</a:t>
            </a:r>
            <a:r>
              <a:rPr lang="fr-FR" sz="2800" baseline="30000" dirty="0"/>
              <a:t> in </a:t>
            </a:r>
            <a:r>
              <a:rPr lang="fr-FR" sz="2800" baseline="30000" dirty="0" err="1"/>
              <a:t>ent</a:t>
            </a:r>
            <a:r>
              <a:rPr lang="fr-FR" sz="2800" baseline="30000" dirty="0"/>
              <a:t> </a:t>
            </a:r>
            <a:r>
              <a:rPr lang="fr-FR" sz="2800" baseline="30000" dirty="0" err="1"/>
              <a:t>quam</a:t>
            </a:r>
            <a:r>
              <a:rPr lang="fr-FR" sz="2800" baseline="30000" dirty="0"/>
              <a:t> </a:t>
            </a:r>
            <a:r>
              <a:rPr lang="fr-FR" sz="2800" baseline="30000" dirty="0" err="1"/>
              <a:t>aruptis</a:t>
            </a:r>
            <a:r>
              <a:rPr lang="fr-FR" sz="2800" baseline="30000" dirty="0"/>
              <a:t> </a:t>
            </a:r>
            <a:r>
              <a:rPr lang="fr-FR" sz="2800" baseline="30000" dirty="0" err="1"/>
              <a:t>cus</a:t>
            </a:r>
            <a:r>
              <a:rPr lang="fr-FR" sz="2800" baseline="30000" dirty="0"/>
              <a:t>.</a:t>
            </a:r>
          </a:p>
        </p:txBody>
      </p:sp>
      <p:sp>
        <p:nvSpPr>
          <p:cNvPr id="34" name="TextBox 33"/>
          <p:cNvSpPr txBox="1"/>
          <p:nvPr/>
        </p:nvSpPr>
        <p:spPr>
          <a:xfrm>
            <a:off x="31019107" y="4441280"/>
            <a:ext cx="9143813" cy="8593801"/>
          </a:xfrm>
          <a:prstGeom prst="rect">
            <a:avLst/>
          </a:prstGeom>
          <a:noFill/>
        </p:spPr>
        <p:txBody>
          <a:bodyPr wrap="square" rtlCol="0">
            <a:spAutoFit/>
          </a:bodyPr>
          <a:lstStyle/>
          <a:p>
            <a:r>
              <a:rPr lang="en-US" dirty="0" smtClean="0">
                <a:solidFill>
                  <a:schemeClr val="accent1"/>
                </a:solidFill>
              </a:rPr>
              <a:t>Results</a:t>
            </a:r>
          </a:p>
          <a:p>
            <a:pPr>
              <a:lnSpc>
                <a:spcPct val="150000"/>
              </a:lnSpc>
              <a:spcAft>
                <a:spcPts val="1200"/>
              </a:spcAft>
            </a:pPr>
            <a:r>
              <a:rPr lang="ro-RO" sz="2800" baseline="30000" dirty="0"/>
              <a:t>Optat laborionse molor audis exerspe rferio cullabo. Occum illic to voluptium, quo volorepudiam untusam et voloratectur re lab idusand ebitem que vel et es auta prepernam undi ut ma con culliquiatur sequas vita voloria et il molest esequis aciti dis venetur, occullu ptaquiae cusam hari conecepror alibus eum que la quistis et ius, vollabo rectotae con por samendus et eaquos etur moluptae seritatur rem laccusae peligni berchici dolupta duciet eaquam, odictotat laborer chilit velestius con pario is dolori comnis sequidit ut voluptam, ut eate laborro cone doluptasimi, officit endunti isimaionemod et aut magnatio te senda volesse quasped quos et fuga. Nemolup tatempo ribusant aut ut el id eseniscimi, ex elitaqu aescilitio maximini blat dempor aboreiur?</a:t>
            </a:r>
          </a:p>
          <a:p>
            <a:pPr>
              <a:lnSpc>
                <a:spcPct val="150000"/>
              </a:lnSpc>
              <a:spcAft>
                <a:spcPts val="1200"/>
              </a:spcAft>
            </a:pPr>
            <a:r>
              <a:rPr lang="ro-RO" sz="2800" baseline="30000" dirty="0"/>
              <a:t>Porendunt es sequam accae officipiet rem intem ne num nitatur, occuptat et vel ipsum re landaerum velessitate niti idunt</a:t>
            </a:r>
            <a:r>
              <a:rPr lang="ro-RO" sz="2800" baseline="30000" dirty="0" smtClean="0"/>
              <a:t>. </a:t>
            </a:r>
            <a:r>
              <a:rPr lang="fr-FR" sz="2800" baseline="30000" dirty="0" err="1" smtClean="0"/>
              <a:t>volupta</a:t>
            </a:r>
            <a:r>
              <a:rPr lang="fr-FR" sz="2800" baseline="30000" dirty="0" smtClean="0"/>
              <a:t> </a:t>
            </a:r>
            <a:r>
              <a:rPr lang="fr-FR" sz="2800" baseline="30000" dirty="0"/>
              <a:t>et </a:t>
            </a:r>
            <a:r>
              <a:rPr lang="fr-FR" sz="2800" baseline="30000" dirty="0" err="1"/>
              <a:t>iur</a:t>
            </a:r>
            <a:r>
              <a:rPr lang="fr-FR" sz="2800" baseline="30000" dirty="0"/>
              <a:t> </a:t>
            </a:r>
            <a:r>
              <a:rPr lang="fr-FR" sz="2800" baseline="30000" dirty="0" err="1"/>
              <a:t>alique</a:t>
            </a:r>
            <a:r>
              <a:rPr lang="fr-FR" sz="2800" baseline="30000" dirty="0"/>
              <a:t> </a:t>
            </a:r>
            <a:r>
              <a:rPr lang="fr-FR" sz="2800" baseline="30000" dirty="0" err="1"/>
              <a:t>volum</a:t>
            </a:r>
            <a:r>
              <a:rPr lang="fr-FR" sz="2800" baseline="30000" dirty="0"/>
              <a:t> </a:t>
            </a:r>
            <a:r>
              <a:rPr lang="fr-FR" sz="2800" baseline="30000" dirty="0" err="1"/>
              <a:t>eos</a:t>
            </a:r>
            <a:r>
              <a:rPr lang="fr-FR" sz="2800" baseline="30000" dirty="0"/>
              <a:t> </a:t>
            </a:r>
            <a:r>
              <a:rPr lang="fr-FR" sz="2800" baseline="30000" dirty="0" err="1"/>
              <a:t>aut</a:t>
            </a:r>
            <a:r>
              <a:rPr lang="fr-FR" sz="2800" baseline="30000" dirty="0"/>
              <a:t> lis </a:t>
            </a:r>
            <a:r>
              <a:rPr lang="fr-FR" sz="2800" baseline="30000" dirty="0" err="1"/>
              <a:t>ipsus</a:t>
            </a:r>
            <a:r>
              <a:rPr lang="fr-FR" sz="2800" baseline="30000" dirty="0"/>
              <a:t> </a:t>
            </a:r>
            <a:r>
              <a:rPr lang="fr-FR" sz="2800" baseline="30000" dirty="0" err="1"/>
              <a:t>modi</a:t>
            </a:r>
            <a:r>
              <a:rPr lang="fr-FR" sz="2800" baseline="30000" dirty="0"/>
              <a:t> </a:t>
            </a:r>
            <a:r>
              <a:rPr lang="fr-FR" sz="2800" baseline="30000" dirty="0" err="1"/>
              <a:t>occatet</a:t>
            </a:r>
            <a:r>
              <a:rPr lang="fr-FR" sz="2800" baseline="30000" dirty="0"/>
              <a:t> accus </a:t>
            </a:r>
            <a:r>
              <a:rPr lang="fr-FR" sz="2800" baseline="30000" dirty="0" err="1"/>
              <a:t>quatum</a:t>
            </a:r>
            <a:r>
              <a:rPr lang="fr-FR" sz="2800" baseline="30000" dirty="0"/>
              <a:t> qui </a:t>
            </a:r>
            <a:r>
              <a:rPr lang="fr-FR" sz="2800" baseline="30000" dirty="0" err="1"/>
              <a:t>andipsum</a:t>
            </a:r>
            <a:r>
              <a:rPr lang="fr-FR" sz="2800" baseline="30000" dirty="0"/>
              <a:t> </a:t>
            </a:r>
            <a:r>
              <a:rPr lang="fr-FR" sz="2800" baseline="30000" dirty="0" err="1"/>
              <a:t>nis</a:t>
            </a:r>
            <a:r>
              <a:rPr lang="fr-FR" sz="2800" baseline="30000" dirty="0"/>
              <a:t> </a:t>
            </a:r>
            <a:r>
              <a:rPr lang="fr-FR" sz="2800" baseline="30000" dirty="0" err="1"/>
              <a:t>evenihi</a:t>
            </a:r>
            <a:r>
              <a:rPr lang="fr-FR" sz="2800" baseline="30000" dirty="0"/>
              <a:t> </a:t>
            </a:r>
            <a:r>
              <a:rPr lang="fr-FR" sz="2800" baseline="30000" dirty="0" err="1"/>
              <a:t>llatusciisin</a:t>
            </a:r>
            <a:r>
              <a:rPr lang="fr-FR" sz="2800" baseline="30000" dirty="0"/>
              <a:t> </a:t>
            </a:r>
            <a:r>
              <a:rPr lang="fr-FR" sz="2800" baseline="30000" dirty="0" err="1"/>
              <a:t>eum</a:t>
            </a:r>
            <a:r>
              <a:rPr lang="fr-FR" sz="2800" baseline="30000" dirty="0"/>
              <a:t> </a:t>
            </a:r>
            <a:r>
              <a:rPr lang="fr-FR" sz="2800" baseline="30000" dirty="0" err="1"/>
              <a:t>nonsequam</a:t>
            </a:r>
            <a:r>
              <a:rPr lang="fr-FR" sz="2800" baseline="30000" dirty="0"/>
              <a:t> labo. Ut </a:t>
            </a:r>
            <a:r>
              <a:rPr lang="fr-FR" sz="2800" baseline="30000" dirty="0" err="1"/>
              <a:t>modi</a:t>
            </a:r>
            <a:r>
              <a:rPr lang="fr-FR" sz="2800" baseline="30000" dirty="0"/>
              <a:t> </a:t>
            </a:r>
            <a:r>
              <a:rPr lang="fr-FR" sz="2800" baseline="30000" dirty="0" err="1"/>
              <a:t>beaqui</a:t>
            </a:r>
            <a:r>
              <a:rPr lang="fr-FR" sz="2800" baseline="30000" dirty="0"/>
              <a:t> </a:t>
            </a:r>
            <a:r>
              <a:rPr lang="fr-FR" sz="2800" baseline="30000" dirty="0" err="1"/>
              <a:t>volore</a:t>
            </a:r>
            <a:r>
              <a:rPr lang="fr-FR" sz="2800" baseline="30000" dirty="0"/>
              <a:t> </a:t>
            </a:r>
            <a:r>
              <a:rPr lang="fr-FR" sz="2800" baseline="30000" dirty="0" err="1"/>
              <a:t>venderum</a:t>
            </a:r>
            <a:r>
              <a:rPr lang="fr-FR" sz="2800" baseline="30000" dirty="0"/>
              <a:t> </a:t>
            </a:r>
            <a:r>
              <a:rPr lang="fr-FR" sz="2800" baseline="30000" dirty="0" err="1"/>
              <a:t>ea</a:t>
            </a:r>
            <a:r>
              <a:rPr lang="fr-FR" sz="2800" baseline="30000" dirty="0"/>
              <a:t> </a:t>
            </a:r>
            <a:r>
              <a:rPr lang="fr-FR" sz="2800" baseline="30000" dirty="0" err="1"/>
              <a:t>verspis</a:t>
            </a:r>
            <a:r>
              <a:rPr lang="fr-FR" sz="2800" baseline="30000" dirty="0"/>
              <a:t> </a:t>
            </a:r>
            <a:r>
              <a:rPr lang="fr-FR" sz="2800" baseline="30000" dirty="0" err="1"/>
              <a:t>eatis</a:t>
            </a:r>
            <a:r>
              <a:rPr lang="fr-FR" sz="2800" baseline="30000" dirty="0"/>
              <a:t> </a:t>
            </a:r>
            <a:r>
              <a:rPr lang="fr-FR" sz="2800" baseline="30000" dirty="0" err="1"/>
              <a:t>quam</a:t>
            </a:r>
            <a:r>
              <a:rPr lang="fr-FR" sz="2800" baseline="30000" dirty="0"/>
              <a:t>, ut </a:t>
            </a:r>
            <a:r>
              <a:rPr lang="fr-FR" sz="2800" baseline="30000" dirty="0" err="1"/>
              <a:t>laboriam</a:t>
            </a:r>
            <a:r>
              <a:rPr lang="fr-FR" sz="2800" baseline="30000" dirty="0"/>
              <a:t> </a:t>
            </a:r>
            <a:r>
              <a:rPr lang="fr-FR" sz="2800" baseline="30000" dirty="0" err="1"/>
              <a:t>ressit</a:t>
            </a:r>
            <a:r>
              <a:rPr lang="fr-FR" sz="2800" baseline="30000" dirty="0"/>
              <a:t>, que </a:t>
            </a:r>
            <a:r>
              <a:rPr lang="fr-FR" sz="2800" baseline="30000" dirty="0" err="1"/>
              <a:t>laborem</a:t>
            </a:r>
            <a:r>
              <a:rPr lang="fr-FR" sz="2800" baseline="30000" dirty="0"/>
              <a:t> et </a:t>
            </a:r>
            <a:r>
              <a:rPr lang="fr-FR" sz="2800" baseline="30000" dirty="0" err="1"/>
              <a:t>quae</a:t>
            </a:r>
            <a:r>
              <a:rPr lang="fr-FR" sz="2800" baseline="30000" dirty="0"/>
              <a:t> </a:t>
            </a:r>
            <a:r>
              <a:rPr lang="fr-FR" sz="2800" baseline="30000" dirty="0" err="1"/>
              <a:t>voleseque</a:t>
            </a:r>
            <a:r>
              <a:rPr lang="fr-FR" sz="2800" baseline="30000" dirty="0"/>
              <a:t> </a:t>
            </a:r>
            <a:r>
              <a:rPr lang="fr-FR" sz="2800" baseline="30000" dirty="0" err="1"/>
              <a:t>offic</a:t>
            </a:r>
            <a:r>
              <a:rPr lang="fr-FR" sz="2800" baseline="30000" dirty="0"/>
              <a:t> te </a:t>
            </a:r>
            <a:r>
              <a:rPr lang="fr-FR" sz="2800" baseline="30000" dirty="0" err="1"/>
              <a:t>pariate</a:t>
            </a:r>
            <a:r>
              <a:rPr lang="fr-FR" sz="2800" baseline="30000" dirty="0"/>
              <a:t> </a:t>
            </a:r>
            <a:r>
              <a:rPr lang="fr-FR" sz="2800" baseline="30000" dirty="0" err="1"/>
              <a:t>verisqui</a:t>
            </a:r>
            <a:r>
              <a:rPr lang="fr-FR" sz="2800" baseline="30000" dirty="0"/>
              <a:t> volo </a:t>
            </a:r>
            <a:r>
              <a:rPr lang="fr-FR" sz="2800" baseline="30000" dirty="0" err="1"/>
              <a:t>offic</a:t>
            </a:r>
            <a:r>
              <a:rPr lang="fr-FR" sz="2800" baseline="30000" dirty="0"/>
              <a:t> </a:t>
            </a:r>
            <a:r>
              <a:rPr lang="fr-FR" sz="2800" baseline="30000" dirty="0" err="1"/>
              <a:t>temodis</a:t>
            </a:r>
            <a:r>
              <a:rPr lang="fr-FR" sz="2800" baseline="30000" dirty="0"/>
              <a:t> apis </a:t>
            </a:r>
            <a:r>
              <a:rPr lang="fr-FR" sz="2800" baseline="30000" dirty="0" err="1"/>
              <a:t>endio</a:t>
            </a:r>
            <a:r>
              <a:rPr lang="fr-FR" sz="2800" baseline="30000" dirty="0"/>
              <a:t> dit </a:t>
            </a:r>
            <a:r>
              <a:rPr lang="fr-FR" sz="2800" baseline="30000" dirty="0" err="1"/>
              <a:t>omnimin</a:t>
            </a:r>
            <a:r>
              <a:rPr lang="fr-FR" sz="2800" baseline="30000" dirty="0"/>
              <a:t> </a:t>
            </a:r>
            <a:r>
              <a:rPr lang="fr-FR" sz="2800" baseline="30000" dirty="0" err="1"/>
              <a:t>ctisto</a:t>
            </a:r>
            <a:r>
              <a:rPr lang="fr-FR" sz="2800" baseline="30000" dirty="0"/>
              <a:t> que </a:t>
            </a:r>
            <a:r>
              <a:rPr lang="fr-FR" sz="2800" baseline="30000" dirty="0" err="1"/>
              <a:t>elecusci</a:t>
            </a:r>
            <a:r>
              <a:rPr lang="fr-FR" sz="2800" baseline="30000" dirty="0"/>
              <a:t> </a:t>
            </a:r>
            <a:r>
              <a:rPr lang="fr-FR" sz="2800" baseline="30000" dirty="0" err="1"/>
              <a:t>ulpa</a:t>
            </a:r>
            <a:r>
              <a:rPr lang="fr-FR" sz="2800" baseline="30000" dirty="0"/>
              <a:t> </a:t>
            </a:r>
            <a:r>
              <a:rPr lang="fr-FR" sz="2800" baseline="30000" dirty="0" err="1"/>
              <a:t>dolupta</a:t>
            </a:r>
            <a:r>
              <a:rPr lang="fr-FR" sz="2800" baseline="30000" dirty="0"/>
              <a:t> </a:t>
            </a:r>
            <a:r>
              <a:rPr lang="fr-FR" sz="2800" baseline="30000" dirty="0" err="1"/>
              <a:t>tibeaqui</a:t>
            </a:r>
            <a:r>
              <a:rPr lang="fr-FR" sz="2800" baseline="30000" dirty="0"/>
              <a:t> cum </a:t>
            </a:r>
            <a:r>
              <a:rPr lang="fr-FR" sz="2800" baseline="30000" dirty="0" err="1"/>
              <a:t>voluptae</a:t>
            </a:r>
            <a:r>
              <a:rPr lang="fr-FR" sz="2800" baseline="30000" dirty="0"/>
              <a:t> </a:t>
            </a:r>
            <a:r>
              <a:rPr lang="fr-FR" sz="2800" baseline="30000" dirty="0" err="1"/>
              <a:t>volorep</a:t>
            </a:r>
            <a:r>
              <a:rPr lang="fr-FR" sz="2800" baseline="30000" dirty="0"/>
              <a:t> </a:t>
            </a:r>
            <a:r>
              <a:rPr lang="fr-FR" sz="2800" baseline="30000" dirty="0" err="1"/>
              <a:t>rectem</a:t>
            </a:r>
            <a:r>
              <a:rPr lang="fr-FR" sz="2800" baseline="30000" dirty="0"/>
              <a:t> ex </a:t>
            </a:r>
            <a:r>
              <a:rPr lang="fr-FR" sz="2800" baseline="30000" dirty="0" err="1"/>
              <a:t>eos</a:t>
            </a:r>
            <a:r>
              <a:rPr lang="fr-FR" sz="2800" baseline="30000" dirty="0"/>
              <a:t> qui </a:t>
            </a:r>
            <a:r>
              <a:rPr lang="fr-FR" sz="2800" baseline="30000" dirty="0" err="1"/>
              <a:t>dolupta</a:t>
            </a:r>
            <a:r>
              <a:rPr lang="fr-FR" sz="2800" baseline="30000" dirty="0"/>
              <a:t> qui </a:t>
            </a:r>
            <a:r>
              <a:rPr lang="fr-FR" sz="2800" baseline="30000" dirty="0" err="1"/>
              <a:t>comnitaqui</a:t>
            </a:r>
            <a:r>
              <a:rPr lang="fr-FR" sz="2800" baseline="30000" dirty="0"/>
              <a:t> </a:t>
            </a:r>
            <a:r>
              <a:rPr lang="fr-FR" sz="2800" baseline="30000" dirty="0" err="1"/>
              <a:t>optisiti</a:t>
            </a:r>
            <a:r>
              <a:rPr lang="fr-FR" sz="2800" baseline="30000" dirty="0"/>
              <a:t> </a:t>
            </a:r>
            <a:r>
              <a:rPr lang="fr-FR" sz="2800" baseline="30000" dirty="0" err="1"/>
              <a:t>isinum</a:t>
            </a:r>
            <a:r>
              <a:rPr lang="fr-FR" sz="2800" baseline="30000" dirty="0"/>
              <a:t> </a:t>
            </a:r>
            <a:r>
              <a:rPr lang="fr-FR" sz="2800" baseline="30000" dirty="0" err="1"/>
              <a:t>aut</a:t>
            </a:r>
            <a:r>
              <a:rPr lang="fr-FR" sz="2800" baseline="30000" dirty="0"/>
              <a:t> </a:t>
            </a:r>
            <a:r>
              <a:rPr lang="fr-FR" sz="2800" baseline="30000" dirty="0" err="1"/>
              <a:t>molorep</a:t>
            </a:r>
            <a:r>
              <a:rPr lang="fr-FR" sz="2800" baseline="30000" dirty="0"/>
              <a:t> </a:t>
            </a:r>
            <a:r>
              <a:rPr lang="fr-FR" sz="2800" baseline="30000" dirty="0" err="1"/>
              <a:t>tatasperatus</a:t>
            </a:r>
            <a:r>
              <a:rPr lang="fr-FR" sz="2800" baseline="30000" dirty="0"/>
              <a:t> </a:t>
            </a:r>
            <a:r>
              <a:rPr lang="fr-FR" sz="2800" baseline="30000" dirty="0" err="1"/>
              <a:t>eaquam</a:t>
            </a:r>
            <a:r>
              <a:rPr lang="fr-FR" sz="2800" baseline="30000" dirty="0"/>
              <a:t> </a:t>
            </a:r>
            <a:r>
              <a:rPr lang="fr-FR" sz="2800" baseline="30000" dirty="0" err="1"/>
              <a:t>nectius</a:t>
            </a:r>
            <a:r>
              <a:rPr lang="fr-FR" sz="2800" baseline="30000" dirty="0"/>
              <a:t> sa </a:t>
            </a:r>
            <a:r>
              <a:rPr lang="fr-FR" sz="2800" baseline="30000" dirty="0" err="1"/>
              <a:t>dolupti</a:t>
            </a:r>
            <a:r>
              <a:rPr lang="fr-FR" sz="2800" baseline="30000" dirty="0"/>
              <a:t> </a:t>
            </a:r>
            <a:r>
              <a:rPr lang="fr-FR" sz="2800" baseline="30000" dirty="0" err="1"/>
              <a:t>reperit</a:t>
            </a:r>
            <a:r>
              <a:rPr lang="fr-FR" sz="2800" baseline="30000" dirty="0"/>
              <a:t> </a:t>
            </a:r>
            <a:r>
              <a:rPr lang="fr-FR" sz="2800" baseline="30000" dirty="0" err="1"/>
              <a:t>odi</a:t>
            </a:r>
            <a:r>
              <a:rPr lang="fr-FR" sz="2800" baseline="30000" dirty="0"/>
              <a:t> ra </a:t>
            </a:r>
            <a:r>
              <a:rPr lang="fr-FR" sz="2800" baseline="30000" dirty="0" err="1"/>
              <a:t>quas</a:t>
            </a:r>
            <a:r>
              <a:rPr lang="fr-FR" sz="2800" baseline="30000" dirty="0"/>
              <a:t> </a:t>
            </a:r>
            <a:r>
              <a:rPr lang="fr-FR" sz="2800" baseline="30000" dirty="0" err="1"/>
              <a:t>aut</a:t>
            </a:r>
            <a:r>
              <a:rPr lang="fr-FR" sz="2800" baseline="30000" dirty="0"/>
              <a:t> </a:t>
            </a:r>
            <a:r>
              <a:rPr lang="fr-FR" sz="2800" baseline="30000" dirty="0" err="1"/>
              <a:t>eum</a:t>
            </a:r>
            <a:r>
              <a:rPr lang="fr-FR" sz="2800" baseline="30000" dirty="0"/>
              <a:t> as de </a:t>
            </a:r>
            <a:r>
              <a:rPr lang="fr-FR" sz="2800" baseline="30000" dirty="0" err="1"/>
              <a:t>sincium</a:t>
            </a:r>
            <a:r>
              <a:rPr lang="fr-FR" sz="2800" baseline="30000" dirty="0"/>
              <a:t> in </a:t>
            </a:r>
            <a:r>
              <a:rPr lang="fr-FR" sz="2800" baseline="30000" dirty="0" err="1"/>
              <a:t>ent</a:t>
            </a:r>
            <a:r>
              <a:rPr lang="fr-FR" sz="2800" baseline="30000" dirty="0"/>
              <a:t> </a:t>
            </a:r>
            <a:r>
              <a:rPr lang="fr-FR" sz="2800" baseline="30000" dirty="0" err="1"/>
              <a:t>quam</a:t>
            </a:r>
            <a:r>
              <a:rPr lang="fr-FR" sz="2800" baseline="30000" dirty="0"/>
              <a:t> </a:t>
            </a:r>
            <a:r>
              <a:rPr lang="fr-FR" sz="2800" baseline="30000" dirty="0" err="1"/>
              <a:t>aruptis</a:t>
            </a:r>
            <a:r>
              <a:rPr lang="fr-FR" sz="2800" baseline="30000" dirty="0"/>
              <a:t> </a:t>
            </a:r>
            <a:r>
              <a:rPr lang="fr-FR" sz="2800" baseline="30000" dirty="0" err="1"/>
              <a:t>cus</a:t>
            </a:r>
            <a:r>
              <a:rPr lang="fr-FR" sz="2800" baseline="30000" dirty="0"/>
              <a:t>.</a:t>
            </a:r>
          </a:p>
        </p:txBody>
      </p:sp>
      <p:sp>
        <p:nvSpPr>
          <p:cNvPr id="35" name="TextBox 34"/>
          <p:cNvSpPr txBox="1"/>
          <p:nvPr/>
        </p:nvSpPr>
        <p:spPr>
          <a:xfrm>
            <a:off x="40977817" y="4441280"/>
            <a:ext cx="9143813" cy="8593801"/>
          </a:xfrm>
          <a:prstGeom prst="rect">
            <a:avLst/>
          </a:prstGeom>
          <a:noFill/>
        </p:spPr>
        <p:txBody>
          <a:bodyPr wrap="square" rtlCol="0">
            <a:spAutoFit/>
          </a:bodyPr>
          <a:lstStyle/>
          <a:p>
            <a:r>
              <a:rPr lang="en-US" dirty="0" smtClean="0">
                <a:solidFill>
                  <a:schemeClr val="accent1"/>
                </a:solidFill>
              </a:rPr>
              <a:t>Conclusions</a:t>
            </a:r>
          </a:p>
          <a:p>
            <a:pPr>
              <a:lnSpc>
                <a:spcPct val="150000"/>
              </a:lnSpc>
              <a:spcAft>
                <a:spcPts val="1200"/>
              </a:spcAft>
            </a:pPr>
            <a:r>
              <a:rPr lang="ro-RO" sz="2800" baseline="30000" dirty="0"/>
              <a:t>Optat laborionse molor audis exerspe rferio cullabo. Occum illic to voluptium, quo volorepudiam untusam et voloratectur re lab idusand ebitem que vel et es auta prepernam undi ut ma con culliquiatur sequas vita voloria et il molest esequis aciti dis venetur, occullu ptaquiae cusam hari conecepror alibus eum que la quistis et ius, vollabo rectotae con por samendus et eaquos etur moluptae seritatur rem laccusae peligni berchici dolupta duciet eaquam, odictotat laborer chilit velestius con pario is dolori comnis sequidit ut voluptam, ut eate laborro cone doluptasimi, officit endunti isimaionemod et aut magnatio te senda volesse quasped quos et fuga. Nemolup tatempo ribusant aut ut el id eseniscimi, ex elitaqu aescilitio maximini blat dempor aboreiur?</a:t>
            </a:r>
          </a:p>
          <a:p>
            <a:pPr>
              <a:lnSpc>
                <a:spcPct val="150000"/>
              </a:lnSpc>
              <a:spcAft>
                <a:spcPts val="1200"/>
              </a:spcAft>
            </a:pPr>
            <a:r>
              <a:rPr lang="ro-RO" sz="2800" baseline="30000" dirty="0"/>
              <a:t>Porendunt es sequam accae officipiet rem intem ne num nitatur, occuptat et vel ipsum re landaerum velessitate niti idunt</a:t>
            </a:r>
            <a:r>
              <a:rPr lang="ro-RO" sz="2800" baseline="30000" dirty="0" smtClean="0"/>
              <a:t>. </a:t>
            </a:r>
            <a:r>
              <a:rPr lang="fr-FR" sz="2800" baseline="30000" dirty="0" err="1" smtClean="0"/>
              <a:t>volupta</a:t>
            </a:r>
            <a:r>
              <a:rPr lang="fr-FR" sz="2800" baseline="30000" dirty="0" smtClean="0"/>
              <a:t> </a:t>
            </a:r>
            <a:r>
              <a:rPr lang="fr-FR" sz="2800" baseline="30000" dirty="0"/>
              <a:t>et </a:t>
            </a:r>
            <a:r>
              <a:rPr lang="fr-FR" sz="2800" baseline="30000" dirty="0" err="1"/>
              <a:t>iur</a:t>
            </a:r>
            <a:r>
              <a:rPr lang="fr-FR" sz="2800" baseline="30000" dirty="0"/>
              <a:t> </a:t>
            </a:r>
            <a:r>
              <a:rPr lang="fr-FR" sz="2800" baseline="30000" dirty="0" err="1"/>
              <a:t>alique</a:t>
            </a:r>
            <a:r>
              <a:rPr lang="fr-FR" sz="2800" baseline="30000" dirty="0"/>
              <a:t> </a:t>
            </a:r>
            <a:r>
              <a:rPr lang="fr-FR" sz="2800" baseline="30000" dirty="0" err="1"/>
              <a:t>volum</a:t>
            </a:r>
            <a:r>
              <a:rPr lang="fr-FR" sz="2800" baseline="30000" dirty="0"/>
              <a:t> </a:t>
            </a:r>
            <a:r>
              <a:rPr lang="fr-FR" sz="2800" baseline="30000" dirty="0" err="1"/>
              <a:t>eos</a:t>
            </a:r>
            <a:r>
              <a:rPr lang="fr-FR" sz="2800" baseline="30000" dirty="0"/>
              <a:t> </a:t>
            </a:r>
            <a:r>
              <a:rPr lang="fr-FR" sz="2800" baseline="30000" dirty="0" err="1"/>
              <a:t>aut</a:t>
            </a:r>
            <a:r>
              <a:rPr lang="fr-FR" sz="2800" baseline="30000" dirty="0"/>
              <a:t> lis </a:t>
            </a:r>
            <a:r>
              <a:rPr lang="fr-FR" sz="2800" baseline="30000" dirty="0" err="1"/>
              <a:t>ipsus</a:t>
            </a:r>
            <a:r>
              <a:rPr lang="fr-FR" sz="2800" baseline="30000" dirty="0"/>
              <a:t> </a:t>
            </a:r>
            <a:r>
              <a:rPr lang="fr-FR" sz="2800" baseline="30000" dirty="0" err="1"/>
              <a:t>modi</a:t>
            </a:r>
            <a:r>
              <a:rPr lang="fr-FR" sz="2800" baseline="30000" dirty="0"/>
              <a:t> </a:t>
            </a:r>
            <a:r>
              <a:rPr lang="fr-FR" sz="2800" baseline="30000" dirty="0" err="1"/>
              <a:t>occatet</a:t>
            </a:r>
            <a:r>
              <a:rPr lang="fr-FR" sz="2800" baseline="30000" dirty="0"/>
              <a:t> accus </a:t>
            </a:r>
            <a:r>
              <a:rPr lang="fr-FR" sz="2800" baseline="30000" dirty="0" err="1"/>
              <a:t>quatum</a:t>
            </a:r>
            <a:r>
              <a:rPr lang="fr-FR" sz="2800" baseline="30000" dirty="0"/>
              <a:t> qui </a:t>
            </a:r>
            <a:r>
              <a:rPr lang="fr-FR" sz="2800" baseline="30000" dirty="0" err="1"/>
              <a:t>andipsum</a:t>
            </a:r>
            <a:r>
              <a:rPr lang="fr-FR" sz="2800" baseline="30000" dirty="0"/>
              <a:t> </a:t>
            </a:r>
            <a:r>
              <a:rPr lang="fr-FR" sz="2800" baseline="30000" dirty="0" err="1"/>
              <a:t>nis</a:t>
            </a:r>
            <a:r>
              <a:rPr lang="fr-FR" sz="2800" baseline="30000" dirty="0"/>
              <a:t> </a:t>
            </a:r>
            <a:r>
              <a:rPr lang="fr-FR" sz="2800" baseline="30000" dirty="0" err="1"/>
              <a:t>evenihi</a:t>
            </a:r>
            <a:r>
              <a:rPr lang="fr-FR" sz="2800" baseline="30000" dirty="0"/>
              <a:t> </a:t>
            </a:r>
            <a:r>
              <a:rPr lang="fr-FR" sz="2800" baseline="30000" dirty="0" err="1"/>
              <a:t>llatusciisin</a:t>
            </a:r>
            <a:r>
              <a:rPr lang="fr-FR" sz="2800" baseline="30000" dirty="0"/>
              <a:t> </a:t>
            </a:r>
            <a:r>
              <a:rPr lang="fr-FR" sz="2800" baseline="30000" dirty="0" err="1"/>
              <a:t>eum</a:t>
            </a:r>
            <a:r>
              <a:rPr lang="fr-FR" sz="2800" baseline="30000" dirty="0"/>
              <a:t> </a:t>
            </a:r>
            <a:r>
              <a:rPr lang="fr-FR" sz="2800" baseline="30000" dirty="0" err="1"/>
              <a:t>nonsequam</a:t>
            </a:r>
            <a:r>
              <a:rPr lang="fr-FR" sz="2800" baseline="30000" dirty="0"/>
              <a:t> labo. Ut </a:t>
            </a:r>
            <a:r>
              <a:rPr lang="fr-FR" sz="2800" baseline="30000" dirty="0" err="1"/>
              <a:t>modi</a:t>
            </a:r>
            <a:r>
              <a:rPr lang="fr-FR" sz="2800" baseline="30000" dirty="0"/>
              <a:t> </a:t>
            </a:r>
            <a:r>
              <a:rPr lang="fr-FR" sz="2800" baseline="30000" dirty="0" err="1"/>
              <a:t>beaqui</a:t>
            </a:r>
            <a:r>
              <a:rPr lang="fr-FR" sz="2800" baseline="30000" dirty="0"/>
              <a:t> </a:t>
            </a:r>
            <a:r>
              <a:rPr lang="fr-FR" sz="2800" baseline="30000" dirty="0" err="1"/>
              <a:t>volore</a:t>
            </a:r>
            <a:r>
              <a:rPr lang="fr-FR" sz="2800" baseline="30000" dirty="0"/>
              <a:t> </a:t>
            </a:r>
            <a:r>
              <a:rPr lang="fr-FR" sz="2800" baseline="30000" dirty="0" err="1"/>
              <a:t>venderum</a:t>
            </a:r>
            <a:r>
              <a:rPr lang="fr-FR" sz="2800" baseline="30000" dirty="0"/>
              <a:t> </a:t>
            </a:r>
            <a:r>
              <a:rPr lang="fr-FR" sz="2800" baseline="30000" dirty="0" err="1"/>
              <a:t>ea</a:t>
            </a:r>
            <a:r>
              <a:rPr lang="fr-FR" sz="2800" baseline="30000" dirty="0"/>
              <a:t> </a:t>
            </a:r>
            <a:r>
              <a:rPr lang="fr-FR" sz="2800" baseline="30000" dirty="0" err="1"/>
              <a:t>verspis</a:t>
            </a:r>
            <a:r>
              <a:rPr lang="fr-FR" sz="2800" baseline="30000" dirty="0"/>
              <a:t> </a:t>
            </a:r>
            <a:r>
              <a:rPr lang="fr-FR" sz="2800" baseline="30000" dirty="0" err="1"/>
              <a:t>eatis</a:t>
            </a:r>
            <a:r>
              <a:rPr lang="fr-FR" sz="2800" baseline="30000" dirty="0"/>
              <a:t> </a:t>
            </a:r>
            <a:r>
              <a:rPr lang="fr-FR" sz="2800" baseline="30000" dirty="0" err="1"/>
              <a:t>quam</a:t>
            </a:r>
            <a:r>
              <a:rPr lang="fr-FR" sz="2800" baseline="30000" dirty="0"/>
              <a:t>, ut </a:t>
            </a:r>
            <a:r>
              <a:rPr lang="fr-FR" sz="2800" baseline="30000" dirty="0" err="1"/>
              <a:t>laboriam</a:t>
            </a:r>
            <a:r>
              <a:rPr lang="fr-FR" sz="2800" baseline="30000" dirty="0"/>
              <a:t> </a:t>
            </a:r>
            <a:r>
              <a:rPr lang="fr-FR" sz="2800" baseline="30000" dirty="0" err="1"/>
              <a:t>ressit</a:t>
            </a:r>
            <a:r>
              <a:rPr lang="fr-FR" sz="2800" baseline="30000" dirty="0"/>
              <a:t>, que </a:t>
            </a:r>
            <a:r>
              <a:rPr lang="fr-FR" sz="2800" baseline="30000" dirty="0" err="1"/>
              <a:t>laborem</a:t>
            </a:r>
            <a:r>
              <a:rPr lang="fr-FR" sz="2800" baseline="30000" dirty="0"/>
              <a:t> et </a:t>
            </a:r>
            <a:r>
              <a:rPr lang="fr-FR" sz="2800" baseline="30000" dirty="0" err="1"/>
              <a:t>quae</a:t>
            </a:r>
            <a:r>
              <a:rPr lang="fr-FR" sz="2800" baseline="30000" dirty="0"/>
              <a:t> </a:t>
            </a:r>
            <a:r>
              <a:rPr lang="fr-FR" sz="2800" baseline="30000" dirty="0" err="1"/>
              <a:t>voleseque</a:t>
            </a:r>
            <a:r>
              <a:rPr lang="fr-FR" sz="2800" baseline="30000" dirty="0"/>
              <a:t> </a:t>
            </a:r>
            <a:r>
              <a:rPr lang="fr-FR" sz="2800" baseline="30000" dirty="0" err="1"/>
              <a:t>offic</a:t>
            </a:r>
            <a:r>
              <a:rPr lang="fr-FR" sz="2800" baseline="30000" dirty="0"/>
              <a:t> te </a:t>
            </a:r>
            <a:r>
              <a:rPr lang="fr-FR" sz="2800" baseline="30000" dirty="0" err="1"/>
              <a:t>pariate</a:t>
            </a:r>
            <a:r>
              <a:rPr lang="fr-FR" sz="2800" baseline="30000" dirty="0"/>
              <a:t> </a:t>
            </a:r>
            <a:r>
              <a:rPr lang="fr-FR" sz="2800" baseline="30000" dirty="0" err="1"/>
              <a:t>verisqui</a:t>
            </a:r>
            <a:r>
              <a:rPr lang="fr-FR" sz="2800" baseline="30000" dirty="0"/>
              <a:t> volo </a:t>
            </a:r>
            <a:r>
              <a:rPr lang="fr-FR" sz="2800" baseline="30000" dirty="0" err="1"/>
              <a:t>offic</a:t>
            </a:r>
            <a:r>
              <a:rPr lang="fr-FR" sz="2800" baseline="30000" dirty="0"/>
              <a:t> </a:t>
            </a:r>
            <a:r>
              <a:rPr lang="fr-FR" sz="2800" baseline="30000" dirty="0" err="1"/>
              <a:t>temodis</a:t>
            </a:r>
            <a:r>
              <a:rPr lang="fr-FR" sz="2800" baseline="30000" dirty="0"/>
              <a:t> apis </a:t>
            </a:r>
            <a:r>
              <a:rPr lang="fr-FR" sz="2800" baseline="30000" dirty="0" err="1"/>
              <a:t>endio</a:t>
            </a:r>
            <a:r>
              <a:rPr lang="fr-FR" sz="2800" baseline="30000" dirty="0"/>
              <a:t> dit </a:t>
            </a:r>
            <a:r>
              <a:rPr lang="fr-FR" sz="2800" baseline="30000" dirty="0" err="1"/>
              <a:t>omnimin</a:t>
            </a:r>
            <a:r>
              <a:rPr lang="fr-FR" sz="2800" baseline="30000" dirty="0"/>
              <a:t> </a:t>
            </a:r>
            <a:r>
              <a:rPr lang="fr-FR" sz="2800" baseline="30000" dirty="0" err="1"/>
              <a:t>ctisto</a:t>
            </a:r>
            <a:r>
              <a:rPr lang="fr-FR" sz="2800" baseline="30000" dirty="0"/>
              <a:t> que </a:t>
            </a:r>
            <a:r>
              <a:rPr lang="fr-FR" sz="2800" baseline="30000" dirty="0" err="1"/>
              <a:t>elecusci</a:t>
            </a:r>
            <a:r>
              <a:rPr lang="fr-FR" sz="2800" baseline="30000" dirty="0"/>
              <a:t> </a:t>
            </a:r>
            <a:r>
              <a:rPr lang="fr-FR" sz="2800" baseline="30000" dirty="0" err="1"/>
              <a:t>ulpa</a:t>
            </a:r>
            <a:r>
              <a:rPr lang="fr-FR" sz="2800" baseline="30000" dirty="0"/>
              <a:t> </a:t>
            </a:r>
            <a:r>
              <a:rPr lang="fr-FR" sz="2800" baseline="30000" dirty="0" err="1"/>
              <a:t>dolupta</a:t>
            </a:r>
            <a:r>
              <a:rPr lang="fr-FR" sz="2800" baseline="30000" dirty="0"/>
              <a:t> </a:t>
            </a:r>
            <a:r>
              <a:rPr lang="fr-FR" sz="2800" baseline="30000" dirty="0" err="1"/>
              <a:t>tibeaqui</a:t>
            </a:r>
            <a:r>
              <a:rPr lang="fr-FR" sz="2800" baseline="30000" dirty="0"/>
              <a:t> cum </a:t>
            </a:r>
            <a:r>
              <a:rPr lang="fr-FR" sz="2800" baseline="30000" dirty="0" err="1"/>
              <a:t>voluptae</a:t>
            </a:r>
            <a:r>
              <a:rPr lang="fr-FR" sz="2800" baseline="30000" dirty="0"/>
              <a:t> </a:t>
            </a:r>
            <a:r>
              <a:rPr lang="fr-FR" sz="2800" baseline="30000" dirty="0" err="1"/>
              <a:t>volorep</a:t>
            </a:r>
            <a:r>
              <a:rPr lang="fr-FR" sz="2800" baseline="30000" dirty="0"/>
              <a:t> </a:t>
            </a:r>
            <a:r>
              <a:rPr lang="fr-FR" sz="2800" baseline="30000" dirty="0" err="1"/>
              <a:t>rectem</a:t>
            </a:r>
            <a:r>
              <a:rPr lang="fr-FR" sz="2800" baseline="30000" dirty="0"/>
              <a:t> ex </a:t>
            </a:r>
            <a:r>
              <a:rPr lang="fr-FR" sz="2800" baseline="30000" dirty="0" err="1"/>
              <a:t>eos</a:t>
            </a:r>
            <a:r>
              <a:rPr lang="fr-FR" sz="2800" baseline="30000" dirty="0"/>
              <a:t> qui </a:t>
            </a:r>
            <a:r>
              <a:rPr lang="fr-FR" sz="2800" baseline="30000" dirty="0" err="1"/>
              <a:t>dolupta</a:t>
            </a:r>
            <a:r>
              <a:rPr lang="fr-FR" sz="2800" baseline="30000" dirty="0"/>
              <a:t> qui </a:t>
            </a:r>
            <a:r>
              <a:rPr lang="fr-FR" sz="2800" baseline="30000" dirty="0" err="1"/>
              <a:t>comnitaqui</a:t>
            </a:r>
            <a:r>
              <a:rPr lang="fr-FR" sz="2800" baseline="30000" dirty="0"/>
              <a:t> </a:t>
            </a:r>
            <a:r>
              <a:rPr lang="fr-FR" sz="2800" baseline="30000" dirty="0" err="1"/>
              <a:t>optisiti</a:t>
            </a:r>
            <a:r>
              <a:rPr lang="fr-FR" sz="2800" baseline="30000" dirty="0"/>
              <a:t> </a:t>
            </a:r>
            <a:r>
              <a:rPr lang="fr-FR" sz="2800" baseline="30000" dirty="0" err="1"/>
              <a:t>isinum</a:t>
            </a:r>
            <a:r>
              <a:rPr lang="fr-FR" sz="2800" baseline="30000" dirty="0"/>
              <a:t> </a:t>
            </a:r>
            <a:r>
              <a:rPr lang="fr-FR" sz="2800" baseline="30000" dirty="0" err="1"/>
              <a:t>aut</a:t>
            </a:r>
            <a:r>
              <a:rPr lang="fr-FR" sz="2800" baseline="30000" dirty="0"/>
              <a:t> </a:t>
            </a:r>
            <a:r>
              <a:rPr lang="fr-FR" sz="2800" baseline="30000" dirty="0" err="1"/>
              <a:t>molorep</a:t>
            </a:r>
            <a:r>
              <a:rPr lang="fr-FR" sz="2800" baseline="30000" dirty="0"/>
              <a:t> </a:t>
            </a:r>
            <a:r>
              <a:rPr lang="fr-FR" sz="2800" baseline="30000" dirty="0" err="1"/>
              <a:t>tatasperatus</a:t>
            </a:r>
            <a:r>
              <a:rPr lang="fr-FR" sz="2800" baseline="30000" dirty="0"/>
              <a:t> </a:t>
            </a:r>
            <a:r>
              <a:rPr lang="fr-FR" sz="2800" baseline="30000" dirty="0" err="1"/>
              <a:t>eaquam</a:t>
            </a:r>
            <a:r>
              <a:rPr lang="fr-FR" sz="2800" baseline="30000" dirty="0"/>
              <a:t> </a:t>
            </a:r>
            <a:r>
              <a:rPr lang="fr-FR" sz="2800" baseline="30000" dirty="0" err="1"/>
              <a:t>nectius</a:t>
            </a:r>
            <a:r>
              <a:rPr lang="fr-FR" sz="2800" baseline="30000" dirty="0"/>
              <a:t> sa </a:t>
            </a:r>
            <a:r>
              <a:rPr lang="fr-FR" sz="2800" baseline="30000" dirty="0" err="1"/>
              <a:t>dolupti</a:t>
            </a:r>
            <a:r>
              <a:rPr lang="fr-FR" sz="2800" baseline="30000" dirty="0"/>
              <a:t> </a:t>
            </a:r>
            <a:r>
              <a:rPr lang="fr-FR" sz="2800" baseline="30000" dirty="0" err="1"/>
              <a:t>reperit</a:t>
            </a:r>
            <a:r>
              <a:rPr lang="fr-FR" sz="2800" baseline="30000" dirty="0"/>
              <a:t> </a:t>
            </a:r>
            <a:r>
              <a:rPr lang="fr-FR" sz="2800" baseline="30000" dirty="0" err="1"/>
              <a:t>odi</a:t>
            </a:r>
            <a:r>
              <a:rPr lang="fr-FR" sz="2800" baseline="30000" dirty="0"/>
              <a:t> ra </a:t>
            </a:r>
            <a:r>
              <a:rPr lang="fr-FR" sz="2800" baseline="30000" dirty="0" err="1"/>
              <a:t>quas</a:t>
            </a:r>
            <a:r>
              <a:rPr lang="fr-FR" sz="2800" baseline="30000" dirty="0"/>
              <a:t> </a:t>
            </a:r>
            <a:r>
              <a:rPr lang="fr-FR" sz="2800" baseline="30000" dirty="0" err="1"/>
              <a:t>aut</a:t>
            </a:r>
            <a:r>
              <a:rPr lang="fr-FR" sz="2800" baseline="30000" dirty="0"/>
              <a:t> </a:t>
            </a:r>
            <a:r>
              <a:rPr lang="fr-FR" sz="2800" baseline="30000" dirty="0" err="1"/>
              <a:t>eum</a:t>
            </a:r>
            <a:r>
              <a:rPr lang="fr-FR" sz="2800" baseline="30000" dirty="0"/>
              <a:t> as de </a:t>
            </a:r>
            <a:r>
              <a:rPr lang="fr-FR" sz="2800" baseline="30000" dirty="0" err="1"/>
              <a:t>sincium</a:t>
            </a:r>
            <a:r>
              <a:rPr lang="fr-FR" sz="2800" baseline="30000" dirty="0"/>
              <a:t> in </a:t>
            </a:r>
            <a:r>
              <a:rPr lang="fr-FR" sz="2800" baseline="30000" dirty="0" err="1"/>
              <a:t>ent</a:t>
            </a:r>
            <a:r>
              <a:rPr lang="fr-FR" sz="2800" baseline="30000" dirty="0"/>
              <a:t> </a:t>
            </a:r>
            <a:r>
              <a:rPr lang="fr-FR" sz="2800" baseline="30000" dirty="0" err="1"/>
              <a:t>quam</a:t>
            </a:r>
            <a:r>
              <a:rPr lang="fr-FR" sz="2800" baseline="30000" dirty="0"/>
              <a:t> </a:t>
            </a:r>
            <a:r>
              <a:rPr lang="fr-FR" sz="2800" baseline="30000" dirty="0" err="1"/>
              <a:t>aruptis</a:t>
            </a:r>
            <a:r>
              <a:rPr lang="fr-FR" sz="2800" baseline="30000" dirty="0"/>
              <a:t> </a:t>
            </a:r>
            <a:r>
              <a:rPr lang="fr-FR" sz="2800" baseline="30000" dirty="0" err="1"/>
              <a:t>cus</a:t>
            </a:r>
            <a:r>
              <a:rPr lang="fr-FR" sz="2800" baseline="30000" dirty="0"/>
              <a:t>.</a:t>
            </a:r>
          </a:p>
        </p:txBody>
      </p:sp>
    </p:spTree>
    <p:extLst>
      <p:ext uri="{BB962C8B-B14F-4D97-AF65-F5344CB8AC3E}">
        <p14:creationId xmlns:p14="http://schemas.microsoft.com/office/powerpoint/2010/main" val="3493041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TotalTime>
  <Words>1815</Words>
  <Application>Microsoft Macintosh PowerPoint</Application>
  <PresentationFormat>Custom</PresentationFormat>
  <Paragraphs>23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WHOI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Joyce</dc:creator>
  <cp:lastModifiedBy>Katherine Joyce</cp:lastModifiedBy>
  <cp:revision>7</cp:revision>
  <dcterms:created xsi:type="dcterms:W3CDTF">2012-04-25T16:44:56Z</dcterms:created>
  <dcterms:modified xsi:type="dcterms:W3CDTF">2012-06-14T16:18:29Z</dcterms:modified>
</cp:coreProperties>
</file>