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7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990-C79C-4BAC-B7F0-FA79A5847A2B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8CBC-961F-4271-AEF5-D68931CC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2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990-C79C-4BAC-B7F0-FA79A5847A2B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8CBC-961F-4271-AEF5-D68931CC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7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990-C79C-4BAC-B7F0-FA79A5847A2B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8CBC-961F-4271-AEF5-D68931CC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8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990-C79C-4BAC-B7F0-FA79A5847A2B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8CBC-961F-4271-AEF5-D68931CC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1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990-C79C-4BAC-B7F0-FA79A5847A2B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8CBC-961F-4271-AEF5-D68931CC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990-C79C-4BAC-B7F0-FA79A5847A2B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8CBC-961F-4271-AEF5-D68931CC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1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990-C79C-4BAC-B7F0-FA79A5847A2B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8CBC-961F-4271-AEF5-D68931CC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9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990-C79C-4BAC-B7F0-FA79A5847A2B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8CBC-961F-4271-AEF5-D68931CC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93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990-C79C-4BAC-B7F0-FA79A5847A2B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8CBC-961F-4271-AEF5-D68931CC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3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990-C79C-4BAC-B7F0-FA79A5847A2B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8CBC-961F-4271-AEF5-D68931CC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4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990-C79C-4BAC-B7F0-FA79A5847A2B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8CBC-961F-4271-AEF5-D68931CC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15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CA990-C79C-4BAC-B7F0-FA79A5847A2B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88CBC-961F-4271-AEF5-D68931CC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9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533400"/>
            <a:ext cx="7924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Nutrient Group</a:t>
            </a:r>
          </a:p>
          <a:p>
            <a:endParaRPr lang="en-US" sz="3200" dirty="0"/>
          </a:p>
          <a:p>
            <a:r>
              <a:rPr lang="en-US" sz="3200" dirty="0" smtClean="0"/>
              <a:t>To ensure general acceptance of time series nutrient data, the Quality Assurance/Quality Control procedures MUST be carefully documented in the metadata/reference publications.   This includes analysis of appropriate Reference Materials/External Performance Evaluations to ensure comparability and consistency.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547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52400"/>
            <a:ext cx="86106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Nutrient Group</a:t>
            </a:r>
          </a:p>
          <a:p>
            <a:endParaRPr lang="en-US" sz="3200" dirty="0"/>
          </a:p>
          <a:p>
            <a:r>
              <a:rPr lang="en-US" sz="3200" dirty="0" smtClean="0"/>
              <a:t>Macronutrient analytical methods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Best – </a:t>
            </a:r>
            <a:r>
              <a:rPr lang="en-US" sz="3200" dirty="0" err="1" smtClean="0"/>
              <a:t>Autoanalyzer</a:t>
            </a:r>
            <a:r>
              <a:rPr lang="en-US" sz="3200" dirty="0" smtClean="0"/>
              <a:t> + Low Level </a:t>
            </a:r>
            <a:r>
              <a:rPr lang="en-US" sz="3200" dirty="0" err="1" smtClean="0"/>
              <a:t>Nutr</a:t>
            </a:r>
            <a:r>
              <a:rPr lang="en-US" sz="3200" dirty="0" smtClean="0"/>
              <a:t>. Methods (where appropriate)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Good – </a:t>
            </a:r>
            <a:r>
              <a:rPr lang="en-US" sz="3200" dirty="0" err="1" smtClean="0"/>
              <a:t>Autoanalyzer</a:t>
            </a:r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Acceptable – Manual analyses (emerging UV methods can reduce need for Cd columns)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Are methods intercomparable? Lot’s of subtleties (linear/non-linear cal. curves, blanks…) – requires Reference Materials to ensure method comparability</a:t>
            </a:r>
          </a:p>
        </p:txBody>
      </p:sp>
    </p:spTree>
    <p:extLst>
      <p:ext uri="{BB962C8B-B14F-4D97-AF65-F5344CB8AC3E}">
        <p14:creationId xmlns:p14="http://schemas.microsoft.com/office/powerpoint/2010/main" val="396396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76200"/>
            <a:ext cx="86106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Nutrient Group</a:t>
            </a:r>
          </a:p>
          <a:p>
            <a:endParaRPr lang="en-US" sz="3200" dirty="0"/>
          </a:p>
          <a:p>
            <a:r>
              <a:rPr lang="en-US" sz="3200" dirty="0" smtClean="0"/>
              <a:t>Standards/Reference Materials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Primary standards &amp; low nutrient seawater – OSIL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Seawater reference solution - </a:t>
            </a:r>
            <a:r>
              <a:rPr lang="en-US" sz="3200" dirty="0" err="1" smtClean="0"/>
              <a:t>Kanso</a:t>
            </a:r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Performance evaluation samples – OSIL, </a:t>
            </a:r>
            <a:r>
              <a:rPr lang="en-US" sz="3200" dirty="0" err="1" smtClean="0"/>
              <a:t>Quasimeme</a:t>
            </a:r>
            <a:endParaRPr lang="en-US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There needs to be a community evaluation of “standards” to assess best practice/performance of </a:t>
            </a:r>
            <a:r>
              <a:rPr lang="en-US" sz="3200" dirty="0" err="1" smtClean="0"/>
              <a:t>stds</a:t>
            </a:r>
            <a:r>
              <a:rPr lang="en-US" sz="3200" dirty="0" smtClean="0"/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SCOR Working Group on standards (not successful, needs encouragement)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818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086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Emerging technology/chemistry</a:t>
            </a:r>
          </a:p>
          <a:p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Ammonium analyses – often ignored, but importance underestimated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OPA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Conductivity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Phosphate – malachite green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UV nitrate – can be used in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Enzymatic nitrate reduction – green chemistry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547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810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Nutrient Group</a:t>
            </a:r>
          </a:p>
          <a:p>
            <a:endParaRPr lang="en-US" sz="3200" dirty="0"/>
          </a:p>
          <a:p>
            <a:r>
              <a:rPr lang="en-US" sz="3200" dirty="0" smtClean="0"/>
              <a:t>Sampling/Preservation</a:t>
            </a:r>
          </a:p>
          <a:p>
            <a:endParaRPr lang="en-US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Immediate analysis ideal, but freezing is a reality for many time series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smtClean="0"/>
              <a:t>Limited storage time for phosphate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smtClean="0"/>
              <a:t>Si polymerization may require two continuous flow analyzer runs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Filter/not filter – depends on environment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smtClean="0"/>
              <a:t>Filter blanks dictate filter type – must test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9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52400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Iron – historically not in time series because it was hard.  Not the case anymore.  </a:t>
            </a:r>
          </a:p>
          <a:p>
            <a:endParaRPr lang="en-US" sz="3600" dirty="0"/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 err="1" smtClean="0"/>
              <a:t>SAFe</a:t>
            </a:r>
            <a:r>
              <a:rPr lang="en-US" sz="3600" dirty="0"/>
              <a:t> </a:t>
            </a:r>
            <a:r>
              <a:rPr lang="en-US" sz="3600" dirty="0" smtClean="0"/>
              <a:t>&amp; </a:t>
            </a:r>
            <a:r>
              <a:rPr lang="en-US" sz="3600" dirty="0" err="1" smtClean="0"/>
              <a:t>Geotraces</a:t>
            </a:r>
            <a:r>
              <a:rPr lang="en-US" sz="3600" dirty="0" smtClean="0"/>
              <a:t> Reference Materials available.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 smtClean="0"/>
              <a:t>Many shipboard automated analytical methods now available (FIA-CL, FIA-spectrophotometry, CSV).  Most directly comparable.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 smtClean="0"/>
              <a:t>Modified rosette (external closure bottles, powder coat metal) works.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174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533400"/>
            <a:ext cx="7924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Nutrient Group</a:t>
            </a:r>
          </a:p>
          <a:p>
            <a:endParaRPr lang="en-US" sz="3200" dirty="0"/>
          </a:p>
          <a:p>
            <a:r>
              <a:rPr lang="en-US" sz="3200" dirty="0" smtClean="0"/>
              <a:t>Macronutrient nomenclature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Nitrate (is it nitrate or nitrate + nitrite?),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D</a:t>
            </a:r>
            <a:r>
              <a:rPr lang="en-US" sz="3200" dirty="0" smtClean="0"/>
              <a:t>issolved phosphate or Soluble Reactive Phosphate.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818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304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MBARI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Ken</dc:creator>
  <cp:lastModifiedBy>Johnson, Ken</cp:lastModifiedBy>
  <cp:revision>8</cp:revision>
  <dcterms:created xsi:type="dcterms:W3CDTF">2012-11-29T20:05:35Z</dcterms:created>
  <dcterms:modified xsi:type="dcterms:W3CDTF">2012-11-29T22:38:03Z</dcterms:modified>
</cp:coreProperties>
</file>