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9" r:id="rId4"/>
    <p:sldId id="271" r:id="rId5"/>
    <p:sldId id="258" r:id="rId6"/>
    <p:sldId id="259" r:id="rId7"/>
    <p:sldId id="260" r:id="rId8"/>
    <p:sldId id="261" r:id="rId9"/>
    <p:sldId id="262" r:id="rId10"/>
    <p:sldId id="263" r:id="rId11"/>
    <p:sldId id="274" r:id="rId12"/>
    <p:sldId id="275" r:id="rId13"/>
    <p:sldId id="276" r:id="rId14"/>
    <p:sldId id="264" r:id="rId15"/>
    <p:sldId id="270" r:id="rId16"/>
    <p:sldId id="266" r:id="rId17"/>
    <p:sldId id="267" r:id="rId18"/>
    <p:sldId id="268" r:id="rId19"/>
    <p:sldId id="272" r:id="rId20"/>
    <p:sldId id="273" r:id="rId21"/>
    <p:sldId id="277" r:id="rId22"/>
    <p:sldId id="278" r:id="rId23"/>
    <p:sldId id="283" r:id="rId24"/>
    <p:sldId id="280" r:id="rId25"/>
    <p:sldId id="279" r:id="rId26"/>
    <p:sldId id="281" r:id="rId27"/>
    <p:sldId id="282" r:id="rId28"/>
    <p:sldId id="284" r:id="rId29"/>
    <p:sldId id="285" r:id="rId30"/>
    <p:sldId id="286" r:id="rId31"/>
    <p:sldId id="288" r:id="rId32"/>
    <p:sldId id="287" r:id="rId33"/>
    <p:sldId id="289" r:id="rId34"/>
    <p:sldId id="290" r:id="rId35"/>
    <p:sldId id="296" r:id="rId36"/>
    <p:sldId id="297" r:id="rId37"/>
    <p:sldId id="298" r:id="rId38"/>
    <p:sldId id="299" r:id="rId39"/>
    <p:sldId id="300" r:id="rId40"/>
    <p:sldId id="305" r:id="rId41"/>
    <p:sldId id="301" r:id="rId42"/>
    <p:sldId id="302" r:id="rId43"/>
    <p:sldId id="303" r:id="rId44"/>
    <p:sldId id="294" r:id="rId45"/>
    <p:sldId id="291" r:id="rId46"/>
    <p:sldId id="295" r:id="rId47"/>
    <p:sldId id="304" r:id="rId48"/>
    <p:sldId id="306" r:id="rId49"/>
    <p:sldId id="307" r:id="rId50"/>
    <p:sldId id="316" r:id="rId51"/>
    <p:sldId id="308" r:id="rId52"/>
    <p:sldId id="309" r:id="rId53"/>
    <p:sldId id="310" r:id="rId54"/>
    <p:sldId id="317" r:id="rId55"/>
    <p:sldId id="313" r:id="rId56"/>
    <p:sldId id="311" r:id="rId57"/>
    <p:sldId id="312" r:id="rId58"/>
    <p:sldId id="315" r:id="rId59"/>
    <p:sldId id="314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30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1362-E121-432E-B223-3A3D05A62DCF}" type="datetimeFigureOut">
              <a:rPr lang="en-US" smtClean="0"/>
              <a:t>3/10/2012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EA94-FEE7-4BCA-BE82-89052204158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1362-E121-432E-B223-3A3D05A62DCF}" type="datetimeFigureOut">
              <a:rPr lang="en-US" smtClean="0"/>
              <a:t>3/10/2012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EA94-FEE7-4BCA-BE82-89052204158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1362-E121-432E-B223-3A3D05A62DCF}" type="datetimeFigureOut">
              <a:rPr lang="en-US" smtClean="0"/>
              <a:t>3/10/2012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EA94-FEE7-4BCA-BE82-89052204158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1362-E121-432E-B223-3A3D05A62DCF}" type="datetimeFigureOut">
              <a:rPr lang="en-US" smtClean="0"/>
              <a:t>3/10/2012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EA94-FEE7-4BCA-BE82-89052204158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1362-E121-432E-B223-3A3D05A62DCF}" type="datetimeFigureOut">
              <a:rPr lang="en-US" smtClean="0"/>
              <a:t>3/10/2012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ECC7EA94-FEE7-4BCA-BE82-89052204158A}" type="slidenum">
              <a:rPr lang="en-US" smtClean="0"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1362-E121-432E-B223-3A3D05A62DCF}" type="datetimeFigureOut">
              <a:rPr lang="en-US" smtClean="0"/>
              <a:t>3/10/2012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EA94-FEE7-4BCA-BE82-89052204158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1362-E121-432E-B223-3A3D05A62DCF}" type="datetimeFigureOut">
              <a:rPr lang="en-US" smtClean="0"/>
              <a:t>3/10/2012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EA94-FEE7-4BCA-BE82-89052204158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1362-E121-432E-B223-3A3D05A62DCF}" type="datetimeFigureOut">
              <a:rPr lang="en-US" smtClean="0"/>
              <a:t>3/10/2012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EA94-FEE7-4BCA-BE82-89052204158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1362-E121-432E-B223-3A3D05A62DCF}" type="datetimeFigureOut">
              <a:rPr lang="en-US" smtClean="0"/>
              <a:t>3/10/2012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EA94-FEE7-4BCA-BE82-89052204158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1362-E121-432E-B223-3A3D05A62DCF}" type="datetimeFigureOut">
              <a:rPr lang="en-US" smtClean="0"/>
              <a:t>3/10/2012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EA94-FEE7-4BCA-BE82-89052204158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dirty="0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0E1362-E121-432E-B223-3A3D05A62DCF}" type="datetimeFigureOut">
              <a:rPr lang="en-US" smtClean="0"/>
              <a:t>3/10/2012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7EA94-FEE7-4BCA-BE82-89052204158A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200E1362-E121-432E-B223-3A3D05A62DCF}" type="datetimeFigureOut">
              <a:rPr lang="en-US" smtClean="0"/>
              <a:t>3/10/2012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ECC7EA94-FEE7-4BCA-BE82-89052204158A}" type="slidenum">
              <a:rPr lang="en-US" smtClean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0" y="609600"/>
            <a:ext cx="22098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bg1"/>
                </a:solidFill>
              </a:rPr>
              <a:t>The Hotel</a:t>
            </a:r>
            <a:endParaRPr lang="en-US" sz="4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235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3147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825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500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-17585"/>
            <a:ext cx="52577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619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6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371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34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66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7533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63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75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7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5800"/>
            <a:ext cx="9144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550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76600" y="685800"/>
            <a:ext cx="3048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smtClean="0">
                <a:solidFill>
                  <a:srgbClr val="FF0000"/>
                </a:solidFill>
              </a:rPr>
              <a:t>The </a:t>
            </a:r>
          </a:p>
          <a:p>
            <a:pPr algn="ctr"/>
            <a:r>
              <a:rPr lang="en-US" sz="8000" dirty="0" smtClean="0">
                <a:solidFill>
                  <a:srgbClr val="FF0000"/>
                </a:solidFill>
              </a:rPr>
              <a:t>Beach</a:t>
            </a:r>
            <a:endParaRPr lang="en-US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85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457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622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78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27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24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49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959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87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551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95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344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05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685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066"/>
            <a:ext cx="9144000" cy="60978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91000" y="609600"/>
            <a:ext cx="48006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dirty="0" smtClean="0">
                <a:solidFill>
                  <a:srgbClr val="FFFF00"/>
                </a:solidFill>
              </a:rPr>
              <a:t>Snorkeling</a:t>
            </a:r>
            <a:endParaRPr lang="en-US" sz="66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18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701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112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894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02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86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666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022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906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010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0"/>
            <a:ext cx="7239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10505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2373"/>
            <a:ext cx="9144000" cy="60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994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2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0"/>
            <a:ext cx="4191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5005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4572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87901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25262" y="5943600"/>
            <a:ext cx="388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/>
              <a:t>Chichen</a:t>
            </a:r>
            <a:r>
              <a:rPr lang="en-US" sz="3600" dirty="0" smtClean="0"/>
              <a:t> Itza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81764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66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237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523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269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289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42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39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85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70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398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840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331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033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895600" y="304800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solidFill>
                  <a:srgbClr val="00B050"/>
                </a:solidFill>
              </a:rPr>
              <a:t>Fishing</a:t>
            </a:r>
            <a:endParaRPr lang="en-US" sz="7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18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2478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7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143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033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932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9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33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02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A Wonderful Honeymoon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62400"/>
            <a:ext cx="6400800" cy="685800"/>
          </a:xfrm>
        </p:spPr>
        <p:txBody>
          <a:bodyPr/>
          <a:lstStyle/>
          <a:p>
            <a:r>
              <a:rPr lang="en-US" dirty="0" smtClean="0"/>
              <a:t>Thanks WB Mason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6710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941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19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249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175</TotalTime>
  <Words>14</Words>
  <Application>Microsoft Office PowerPoint</Application>
  <PresentationFormat>On-screen Show (4:3)</PresentationFormat>
  <Paragraphs>8</Paragraphs>
  <Slides>69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69</vt:i4>
      </vt:variant>
    </vt:vector>
  </HeadingPairs>
  <TitlesOfParts>
    <vt:vector size="70" baseType="lpstr">
      <vt:lpstr>Apex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 Wonderful Honeymoon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dfox</dc:creator>
  <cp:lastModifiedBy>dfox</cp:lastModifiedBy>
  <cp:revision>11</cp:revision>
  <dcterms:created xsi:type="dcterms:W3CDTF">2012-03-11T00:11:54Z</dcterms:created>
  <dcterms:modified xsi:type="dcterms:W3CDTF">2012-03-11T03:07:46Z</dcterms:modified>
</cp:coreProperties>
</file>