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258" r:id="rId3"/>
    <p:sldId id="261" r:id="rId4"/>
    <p:sldId id="259" r:id="rId5"/>
    <p:sldId id="260" r:id="rId6"/>
    <p:sldId id="257" r:id="rId7"/>
    <p:sldId id="262" r:id="rId8"/>
    <p:sldId id="263" r:id="rId9"/>
    <p:sldId id="264" r:id="rId10"/>
    <p:sldId id="266" r:id="rId11"/>
    <p:sldId id="270" r:id="rId12"/>
    <p:sldId id="289" r:id="rId13"/>
    <p:sldId id="267" r:id="rId14"/>
    <p:sldId id="268" r:id="rId15"/>
    <p:sldId id="269" r:id="rId16"/>
    <p:sldId id="271" r:id="rId17"/>
    <p:sldId id="315" r:id="rId18"/>
    <p:sldId id="272" r:id="rId19"/>
    <p:sldId id="273" r:id="rId20"/>
    <p:sldId id="274" r:id="rId21"/>
    <p:sldId id="277" r:id="rId22"/>
    <p:sldId id="276" r:id="rId23"/>
    <p:sldId id="279" r:id="rId24"/>
    <p:sldId id="278" r:id="rId25"/>
    <p:sldId id="280" r:id="rId26"/>
    <p:sldId id="275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90" r:id="rId35"/>
    <p:sldId id="291" r:id="rId36"/>
    <p:sldId id="296" r:id="rId37"/>
    <p:sldId id="294" r:id="rId38"/>
    <p:sldId id="293" r:id="rId39"/>
    <p:sldId id="295" r:id="rId40"/>
    <p:sldId id="297" r:id="rId41"/>
    <p:sldId id="298" r:id="rId42"/>
    <p:sldId id="299" r:id="rId43"/>
    <p:sldId id="301" r:id="rId44"/>
    <p:sldId id="305" r:id="rId45"/>
    <p:sldId id="303" r:id="rId46"/>
    <p:sldId id="304" r:id="rId47"/>
    <p:sldId id="292" r:id="rId48"/>
    <p:sldId id="306" r:id="rId49"/>
    <p:sldId id="307" r:id="rId50"/>
    <p:sldId id="308" r:id="rId51"/>
    <p:sldId id="309" r:id="rId52"/>
    <p:sldId id="302" r:id="rId53"/>
    <p:sldId id="311" r:id="rId54"/>
    <p:sldId id="300" r:id="rId55"/>
    <p:sldId id="313" r:id="rId56"/>
    <p:sldId id="310" r:id="rId57"/>
    <p:sldId id="312" r:id="rId58"/>
    <p:sldId id="314" r:id="rId59"/>
    <p:sldId id="31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227BB-672C-41AA-B605-41A385170C94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A33EE-0322-4872-9FD1-F050A546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5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68ECC0-C32D-41F5-A4AD-4B68E2C67E66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2CD363-65CD-4639-A422-805279B6EE2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41135" y="1295400"/>
            <a:ext cx="944040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Melessa &amp; Dennis </a:t>
            </a:r>
          </a:p>
          <a:p>
            <a:pPr algn="ctr"/>
            <a:r>
              <a:rPr lang="en-US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Wedding Day</a:t>
            </a:r>
          </a:p>
          <a:p>
            <a:pPr algn="ctr"/>
            <a:r>
              <a:rPr lang="en-US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18, 2012</a:t>
            </a:r>
            <a:endParaRPr lang="en-US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99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66" y="0"/>
            <a:ext cx="6813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7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70" y="0"/>
            <a:ext cx="5794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2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5" y="0"/>
            <a:ext cx="8352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9" y="0"/>
            <a:ext cx="815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198"/>
            <a:ext cx="9144000" cy="578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013"/>
            <a:ext cx="9144000" cy="59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8" y="0"/>
            <a:ext cx="7466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52" y="0"/>
            <a:ext cx="5897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16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5" y="0"/>
            <a:ext cx="7566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8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57" y="0"/>
            <a:ext cx="5913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787"/>
            <a:ext cx="9144000" cy="56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3" y="0"/>
            <a:ext cx="8736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" y="0"/>
            <a:ext cx="9022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6" y="358092"/>
            <a:ext cx="8664348" cy="614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-58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64"/>
            <a:ext cx="9144000" cy="617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9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" y="0"/>
            <a:ext cx="7782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92" y="0"/>
            <a:ext cx="6162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3" y="0"/>
            <a:ext cx="6931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7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659"/>
            <a:ext cx="9144000" cy="631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19" y="0"/>
            <a:ext cx="5765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927"/>
            <a:ext cx="9144000" cy="60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025"/>
            <a:ext cx="9144000" cy="489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2192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Reception  </a:t>
            </a:r>
          </a:p>
          <a:p>
            <a:pPr algn="ctr"/>
            <a:r>
              <a:rPr lang="en-US" sz="8000" dirty="0" smtClean="0"/>
              <a:t>at </a:t>
            </a:r>
          </a:p>
          <a:p>
            <a:pPr algn="ctr"/>
            <a:r>
              <a:rPr lang="en-US" sz="8000" dirty="0" smtClean="0"/>
              <a:t>Nana’s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109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416"/>
            <a:ext cx="9144000" cy="54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54" y="0"/>
            <a:ext cx="4468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02" y="0"/>
            <a:ext cx="5705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12"/>
            <a:ext cx="9144000" cy="671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"/>
            <a:ext cx="8077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38" y="0"/>
            <a:ext cx="603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4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84" y="0"/>
            <a:ext cx="5359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0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001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305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9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38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4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686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92" y="-11723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2182"/>
            <a:ext cx="7848600" cy="57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229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7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3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6781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4648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29718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7030A0"/>
                </a:solidFill>
              </a:rPr>
              <a:t>Entertainment</a:t>
            </a:r>
            <a:endParaRPr lang="en-US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10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8162544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3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723"/>
            <a:ext cx="769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8077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3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419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2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1708"/>
            <a:ext cx="7924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4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"/>
            <a:ext cx="6629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3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2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8" y="0"/>
            <a:ext cx="5619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5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6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71</TotalTime>
  <Words>13</Words>
  <Application>Microsoft Office PowerPoint</Application>
  <PresentationFormat>On-screen Show (4:3)</PresentationFormat>
  <Paragraphs>7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dfox</dc:creator>
  <cp:lastModifiedBy>dfox</cp:lastModifiedBy>
  <cp:revision>8</cp:revision>
  <dcterms:created xsi:type="dcterms:W3CDTF">2012-03-25T22:49:39Z</dcterms:created>
  <dcterms:modified xsi:type="dcterms:W3CDTF">2012-03-26T00:00:58Z</dcterms:modified>
</cp:coreProperties>
</file>